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85" r:id="rId4"/>
    <p:sldMasterId id="2147483686" r:id="rId5"/>
    <p:sldMasterId id="2147483687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C290BF1-DFF1-4C46-8D15-DAF76395EFB9}">
  <a:tblStyle styleId="{CC290BF1-DFF1-4C46-8D15-DAF76395EFB9}" styleName="Table_0">
    <a:wholeTbl>
      <a:tcTxStyle b="off" i="off">
        <a:font>
          <a:latin typeface="맑은 고딕"/>
          <a:ea typeface="맑은 고딕"/>
          <a:cs typeface="맑은 고딕"/>
        </a:font>
        <a:schemeClr val="dk1"/>
      </a:tcTxStyle>
      <a:tcStyle>
        <a:tcBdr>
          <a:left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29" Type="http://schemas.openxmlformats.org/officeDocument/2006/relationships/slide" Target="slides/slide2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11" Type="http://schemas.openxmlformats.org/officeDocument/2006/relationships/slide" Target="slides/slide4.xml"/><Relationship Id="rId33" Type="http://schemas.openxmlformats.org/officeDocument/2006/relationships/slide" Target="slides/slide26.xml"/><Relationship Id="rId10" Type="http://schemas.openxmlformats.org/officeDocument/2006/relationships/slide" Target="slides/slide3.xml"/><Relationship Id="rId32" Type="http://schemas.openxmlformats.org/officeDocument/2006/relationships/slide" Target="slides/slide25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2c793294416_0_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g2c793294416_0_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2c793294416_1_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9" name="Google Shape;369;g2c793294416_1_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g2c793294416_1_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algun Gothic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2" name="Google Shape;392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algun Gothic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9" name="Google Shape;419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algun Gothic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2c7cb184272_4_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3" name="Google Shape;433;g2c7cb184272_4_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" name="Google Shape;434;g2c7cb184272_4_1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algun Gothic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" name="Google Shape;449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4" name="Google Shape;464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465" name="Google Shape;465;p1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algun Gothic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2c7cb184272_6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2" name="Google Shape;482;g2c7cb184272_6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483" name="Google Shape;483;g2c7cb184272_6_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algun Gothic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2c7cb184272_7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2" name="Google Shape;512;g2c7cb184272_7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513" name="Google Shape;513;g2c7cb184272_7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algun Gothic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6" name="Google Shape;556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1" name="Google Shape;571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2c7cb184272_1_5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6" name="Google Shape;586;g2c7cb184272_1_5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2c7cb184272_1_7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5" name="Google Shape;605;g2c7cb184272_1_7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2c7cb184272_4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4" name="Google Shape;624;g2c7cb184272_4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9" name="Google Shape;649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2c7cb184272_3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4" name="Google Shape;664;g2c7cb184272_3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5" name="Google Shape;665;g2c7cb184272_3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algun Gothic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2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5" name="Google Shape;685;p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2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4" name="Google Shape;694;p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2c7cb184272_6_15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g2c7cb184272_6_15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2c793294416_0_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g2c793294416_0_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1" name="Google Shape;311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algun Gothic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2c7cb184272_5_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8" name="Google Shape;328;g2c7cb184272_5_2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g2c7cb184272_5_2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algun Gothic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2c7cb184272_2_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1" name="Google Shape;351;g2c7cb184272_2_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g2c7cb184272_2_1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algun Gothic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jp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슬라이드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제목 슬라이드">
  <p:cSld name="6_제목 슬라이드 2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1"/>
          <p:cNvSpPr txBox="1"/>
          <p:nvPr>
            <p:ph idx="1" type="body"/>
          </p:nvPr>
        </p:nvSpPr>
        <p:spPr>
          <a:xfrm>
            <a:off x="348421" y="661349"/>
            <a:ext cx="9406593" cy="7502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2" type="body"/>
          </p:nvPr>
        </p:nvSpPr>
        <p:spPr>
          <a:xfrm>
            <a:off x="348421" y="109834"/>
            <a:ext cx="4854654" cy="39532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1" name="Google Shape;61;p11"/>
          <p:cNvSpPr txBox="1"/>
          <p:nvPr/>
        </p:nvSpPr>
        <p:spPr>
          <a:xfrm>
            <a:off x="5812493" y="6578392"/>
            <a:ext cx="682431" cy="15388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100575" spcFirstLastPara="1" rIns="100575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</a:t>
            </a:r>
            <a:fld id="{00000000-1234-1234-1234-123412341234}" type="slidenum">
              <a:rPr b="1" lang="en-US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r>
              <a:rPr b="1" lang="en-US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-</a:t>
            </a:r>
            <a:endParaRPr/>
          </a:p>
        </p:txBody>
      </p:sp>
      <p:sp>
        <p:nvSpPr>
          <p:cNvPr id="62" name="Google Shape;62;p11"/>
          <p:cNvSpPr txBox="1"/>
          <p:nvPr>
            <p:ph idx="3" type="body"/>
          </p:nvPr>
        </p:nvSpPr>
        <p:spPr>
          <a:xfrm>
            <a:off x="7179414" y="6493397"/>
            <a:ext cx="4854654" cy="36460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cxnSp>
        <p:nvCxnSpPr>
          <p:cNvPr id="63" name="Google Shape;63;p11"/>
          <p:cNvCxnSpPr/>
          <p:nvPr/>
        </p:nvCxnSpPr>
        <p:spPr>
          <a:xfrm>
            <a:off x="0" y="1465414"/>
            <a:ext cx="12192000" cy="0"/>
          </a:xfrm>
          <a:prstGeom prst="straightConnector1">
            <a:avLst/>
          </a:prstGeom>
          <a:noFill/>
          <a:ln cap="flat" cmpd="sng" w="12700">
            <a:solidFill>
              <a:srgbClr val="D8D8D8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제목 슬라이드">
  <p:cSld name="7_제목 슬라이드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2"/>
          <p:cNvSpPr txBox="1"/>
          <p:nvPr>
            <p:ph idx="1" type="body"/>
          </p:nvPr>
        </p:nvSpPr>
        <p:spPr>
          <a:xfrm>
            <a:off x="348421" y="661349"/>
            <a:ext cx="9406593" cy="7502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6" name="Google Shape;66;p12"/>
          <p:cNvSpPr txBox="1"/>
          <p:nvPr>
            <p:ph idx="2" type="body"/>
          </p:nvPr>
        </p:nvSpPr>
        <p:spPr>
          <a:xfrm>
            <a:off x="348421" y="109834"/>
            <a:ext cx="4854654" cy="39532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7" name="Google Shape;67;p12"/>
          <p:cNvSpPr txBox="1"/>
          <p:nvPr/>
        </p:nvSpPr>
        <p:spPr>
          <a:xfrm>
            <a:off x="5812493" y="6578392"/>
            <a:ext cx="682431" cy="15388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100575" spcFirstLastPara="1" rIns="100575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</a:t>
            </a:r>
            <a:fld id="{00000000-1234-1234-1234-123412341234}" type="slidenum">
              <a:rPr b="1" lang="en-US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r>
              <a:rPr b="1" lang="en-US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-</a:t>
            </a:r>
            <a:endParaRPr/>
          </a:p>
        </p:txBody>
      </p:sp>
      <p:sp>
        <p:nvSpPr>
          <p:cNvPr id="68" name="Google Shape;68;p12"/>
          <p:cNvSpPr txBox="1"/>
          <p:nvPr>
            <p:ph idx="3" type="body"/>
          </p:nvPr>
        </p:nvSpPr>
        <p:spPr>
          <a:xfrm>
            <a:off x="7179414" y="6493397"/>
            <a:ext cx="4854654" cy="36460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cxnSp>
        <p:nvCxnSpPr>
          <p:cNvPr id="69" name="Google Shape;69;p12"/>
          <p:cNvCxnSpPr/>
          <p:nvPr/>
        </p:nvCxnSpPr>
        <p:spPr>
          <a:xfrm>
            <a:off x="0" y="1465414"/>
            <a:ext cx="12192000" cy="0"/>
          </a:xfrm>
          <a:prstGeom prst="straightConnector1">
            <a:avLst/>
          </a:prstGeom>
          <a:noFill/>
          <a:ln cap="flat" cmpd="sng" w="12700">
            <a:solidFill>
              <a:srgbClr val="D8D8D8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4"/>
          <p:cNvSpPr txBox="1"/>
          <p:nvPr>
            <p:ph idx="10" type="dt"/>
          </p:nvPr>
        </p:nvSpPr>
        <p:spPr>
          <a:xfrm>
            <a:off x="304800" y="4237567"/>
            <a:ext cx="1422400" cy="2434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4"/>
          <p:cNvSpPr txBox="1"/>
          <p:nvPr>
            <p:ph idx="11" type="ftr"/>
          </p:nvPr>
        </p:nvSpPr>
        <p:spPr>
          <a:xfrm>
            <a:off x="2082800" y="4237567"/>
            <a:ext cx="1930400" cy="2434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4"/>
          <p:cNvSpPr txBox="1"/>
          <p:nvPr>
            <p:ph idx="12" type="sldNum"/>
          </p:nvPr>
        </p:nvSpPr>
        <p:spPr>
          <a:xfrm>
            <a:off x="4368800" y="4237567"/>
            <a:ext cx="1422400" cy="2434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사용자 지정 레이아웃">
  <p:cSld name="사용자 지정 레이아웃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/>
          <p:nvPr/>
        </p:nvSpPr>
        <p:spPr>
          <a:xfrm>
            <a:off x="0" y="0"/>
            <a:ext cx="12200985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" name="Google Shape;82;p15"/>
          <p:cNvSpPr/>
          <p:nvPr/>
        </p:nvSpPr>
        <p:spPr>
          <a:xfrm>
            <a:off x="-8985" y="-1"/>
            <a:ext cx="12200985" cy="1034143"/>
          </a:xfrm>
          <a:prstGeom prst="rect">
            <a:avLst/>
          </a:prstGeom>
          <a:solidFill>
            <a:srgbClr val="D1D1D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3" name="Google Shape;83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017830" y="269599"/>
            <a:ext cx="1918558" cy="4949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/>
          <p:nvPr>
            <p:ph type="ctrTitle"/>
          </p:nvPr>
        </p:nvSpPr>
        <p:spPr>
          <a:xfrm>
            <a:off x="457200" y="1420283"/>
            <a:ext cx="5181600" cy="9800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16"/>
          <p:cNvSpPr txBox="1"/>
          <p:nvPr>
            <p:ph idx="1" type="subTitle"/>
          </p:nvPr>
        </p:nvSpPr>
        <p:spPr>
          <a:xfrm>
            <a:off x="914400" y="2590800"/>
            <a:ext cx="4267200" cy="11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427"/>
              </a:spcBef>
              <a:spcAft>
                <a:spcPts val="0"/>
              </a:spcAft>
              <a:buClr>
                <a:srgbClr val="888888"/>
              </a:buClr>
              <a:buSzPts val="2133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373"/>
              </a:spcBef>
              <a:spcAft>
                <a:spcPts val="0"/>
              </a:spcAft>
              <a:buClr>
                <a:srgbClr val="888888"/>
              </a:buClr>
              <a:buSzPts val="1867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267"/>
              </a:spcBef>
              <a:spcAft>
                <a:spcPts val="0"/>
              </a:spcAft>
              <a:buClr>
                <a:srgbClr val="888888"/>
              </a:buClr>
              <a:buSzPts val="1333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267"/>
              </a:spcBef>
              <a:spcAft>
                <a:spcPts val="0"/>
              </a:spcAft>
              <a:buClr>
                <a:srgbClr val="888888"/>
              </a:buClr>
              <a:buSzPts val="1333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267"/>
              </a:spcBef>
              <a:spcAft>
                <a:spcPts val="0"/>
              </a:spcAft>
              <a:buClr>
                <a:srgbClr val="888888"/>
              </a:buClr>
              <a:buSzPts val="1333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267"/>
              </a:spcBef>
              <a:spcAft>
                <a:spcPts val="0"/>
              </a:spcAft>
              <a:buClr>
                <a:srgbClr val="888888"/>
              </a:buClr>
              <a:buSzPts val="1333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267"/>
              </a:spcBef>
              <a:spcAft>
                <a:spcPts val="0"/>
              </a:spcAft>
              <a:buClr>
                <a:srgbClr val="888888"/>
              </a:buClr>
              <a:buSzPts val="1333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267"/>
              </a:spcBef>
              <a:spcAft>
                <a:spcPts val="0"/>
              </a:spcAft>
              <a:buClr>
                <a:srgbClr val="888888"/>
              </a:buClr>
              <a:buSzPts val="1333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87" name="Google Shape;87;p16"/>
          <p:cNvSpPr txBox="1"/>
          <p:nvPr>
            <p:ph idx="10" type="dt"/>
          </p:nvPr>
        </p:nvSpPr>
        <p:spPr>
          <a:xfrm>
            <a:off x="304800" y="4237567"/>
            <a:ext cx="1422400" cy="2434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16"/>
          <p:cNvSpPr txBox="1"/>
          <p:nvPr>
            <p:ph idx="11" type="ftr"/>
          </p:nvPr>
        </p:nvSpPr>
        <p:spPr>
          <a:xfrm>
            <a:off x="2082800" y="4237567"/>
            <a:ext cx="1930400" cy="2434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16"/>
          <p:cNvSpPr txBox="1"/>
          <p:nvPr>
            <p:ph idx="12" type="sldNum"/>
          </p:nvPr>
        </p:nvSpPr>
        <p:spPr>
          <a:xfrm>
            <a:off x="4368800" y="4237567"/>
            <a:ext cx="1422400" cy="2434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/>
          <p:nvPr>
            <p:ph type="title"/>
          </p:nvPr>
        </p:nvSpPr>
        <p:spPr>
          <a:xfrm>
            <a:off x="304800" y="183092"/>
            <a:ext cx="54864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17"/>
          <p:cNvSpPr txBox="1"/>
          <p:nvPr>
            <p:ph idx="1" type="body"/>
          </p:nvPr>
        </p:nvSpPr>
        <p:spPr>
          <a:xfrm>
            <a:off x="304800" y="1066800"/>
            <a:ext cx="5486400" cy="30173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3" name="Google Shape;93;p17"/>
          <p:cNvSpPr txBox="1"/>
          <p:nvPr>
            <p:ph idx="10" type="dt"/>
          </p:nvPr>
        </p:nvSpPr>
        <p:spPr>
          <a:xfrm>
            <a:off x="304800" y="4237567"/>
            <a:ext cx="1422400" cy="2434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17"/>
          <p:cNvSpPr txBox="1"/>
          <p:nvPr>
            <p:ph idx="11" type="ftr"/>
          </p:nvPr>
        </p:nvSpPr>
        <p:spPr>
          <a:xfrm>
            <a:off x="2082800" y="4237567"/>
            <a:ext cx="1930400" cy="2434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17"/>
          <p:cNvSpPr txBox="1"/>
          <p:nvPr>
            <p:ph idx="12" type="sldNum"/>
          </p:nvPr>
        </p:nvSpPr>
        <p:spPr>
          <a:xfrm>
            <a:off x="4368800" y="4237567"/>
            <a:ext cx="1422400" cy="2434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 txBox="1"/>
          <p:nvPr>
            <p:ph type="title"/>
          </p:nvPr>
        </p:nvSpPr>
        <p:spPr>
          <a:xfrm>
            <a:off x="481542" y="2937934"/>
            <a:ext cx="5181600" cy="9080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67"/>
              <a:buFont typeface="Calibri"/>
              <a:buNone/>
              <a:defRPr b="1" sz="2667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18"/>
          <p:cNvSpPr txBox="1"/>
          <p:nvPr>
            <p:ph idx="1" type="body"/>
          </p:nvPr>
        </p:nvSpPr>
        <p:spPr>
          <a:xfrm>
            <a:off x="481542" y="1937809"/>
            <a:ext cx="5181600" cy="1000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67"/>
              </a:spcBef>
              <a:spcAft>
                <a:spcPts val="0"/>
              </a:spcAft>
              <a:buClr>
                <a:srgbClr val="888888"/>
              </a:buClr>
              <a:buSzPts val="1333"/>
              <a:buNone/>
              <a:defRPr sz="1333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213"/>
              </a:spcBef>
              <a:spcAft>
                <a:spcPts val="0"/>
              </a:spcAft>
              <a:buClr>
                <a:srgbClr val="888888"/>
              </a:buClr>
              <a:buSzPts val="1067"/>
              <a:buNone/>
              <a:defRPr sz="1067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187"/>
              </a:spcBef>
              <a:spcAft>
                <a:spcPts val="0"/>
              </a:spcAft>
              <a:buClr>
                <a:srgbClr val="888888"/>
              </a:buClr>
              <a:buSzPts val="933"/>
              <a:buNone/>
              <a:defRPr sz="933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187"/>
              </a:spcBef>
              <a:spcAft>
                <a:spcPts val="0"/>
              </a:spcAft>
              <a:buClr>
                <a:srgbClr val="888888"/>
              </a:buClr>
              <a:buSzPts val="933"/>
              <a:buNone/>
              <a:defRPr sz="933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187"/>
              </a:spcBef>
              <a:spcAft>
                <a:spcPts val="0"/>
              </a:spcAft>
              <a:buClr>
                <a:srgbClr val="888888"/>
              </a:buClr>
              <a:buSzPts val="933"/>
              <a:buNone/>
              <a:defRPr sz="933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187"/>
              </a:spcBef>
              <a:spcAft>
                <a:spcPts val="0"/>
              </a:spcAft>
              <a:buClr>
                <a:srgbClr val="888888"/>
              </a:buClr>
              <a:buSzPts val="933"/>
              <a:buNone/>
              <a:defRPr sz="933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187"/>
              </a:spcBef>
              <a:spcAft>
                <a:spcPts val="0"/>
              </a:spcAft>
              <a:buClr>
                <a:srgbClr val="888888"/>
              </a:buClr>
              <a:buSzPts val="933"/>
              <a:buNone/>
              <a:defRPr sz="933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187"/>
              </a:spcBef>
              <a:spcAft>
                <a:spcPts val="0"/>
              </a:spcAft>
              <a:buClr>
                <a:srgbClr val="888888"/>
              </a:buClr>
              <a:buSzPts val="933"/>
              <a:buNone/>
              <a:defRPr sz="933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99" name="Google Shape;99;p18"/>
          <p:cNvSpPr txBox="1"/>
          <p:nvPr>
            <p:ph idx="10" type="dt"/>
          </p:nvPr>
        </p:nvSpPr>
        <p:spPr>
          <a:xfrm>
            <a:off x="304800" y="4237567"/>
            <a:ext cx="1422400" cy="2434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18"/>
          <p:cNvSpPr txBox="1"/>
          <p:nvPr>
            <p:ph idx="11" type="ftr"/>
          </p:nvPr>
        </p:nvSpPr>
        <p:spPr>
          <a:xfrm>
            <a:off x="2082800" y="4237567"/>
            <a:ext cx="1930400" cy="2434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18"/>
          <p:cNvSpPr txBox="1"/>
          <p:nvPr>
            <p:ph idx="12" type="sldNum"/>
          </p:nvPr>
        </p:nvSpPr>
        <p:spPr>
          <a:xfrm>
            <a:off x="4368800" y="4237567"/>
            <a:ext cx="1422400" cy="2434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9"/>
          <p:cNvSpPr txBox="1"/>
          <p:nvPr>
            <p:ph type="title"/>
          </p:nvPr>
        </p:nvSpPr>
        <p:spPr>
          <a:xfrm>
            <a:off x="304800" y="183092"/>
            <a:ext cx="54864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19"/>
          <p:cNvSpPr txBox="1"/>
          <p:nvPr>
            <p:ph idx="1" type="body"/>
          </p:nvPr>
        </p:nvSpPr>
        <p:spPr>
          <a:xfrm>
            <a:off x="304800" y="1066800"/>
            <a:ext cx="2692400" cy="30173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7154" lvl="0" marL="457200" algn="l">
              <a:spcBef>
                <a:spcPts val="373"/>
              </a:spcBef>
              <a:spcAft>
                <a:spcPts val="0"/>
              </a:spcAft>
              <a:buClr>
                <a:schemeClr val="dk1"/>
              </a:buClr>
              <a:buSzPts val="1867"/>
              <a:buChar char="•"/>
              <a:defRPr sz="1867"/>
            </a:lvl1pPr>
            <a:lvl2pPr indent="-330200" lvl="1" marL="914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2pPr>
            <a:lvl3pPr indent="-313245" lvl="2" marL="1371600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1333"/>
              <a:buChar char="•"/>
              <a:defRPr sz="1333"/>
            </a:lvl3pPr>
            <a:lvl4pPr indent="-304800" lvl="3" marL="1828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4pPr>
            <a:lvl5pPr indent="-304800" lvl="4" marL="22860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»"/>
              <a:defRPr sz="1200"/>
            </a:lvl5pPr>
            <a:lvl6pPr indent="-304800" lvl="5" marL="27432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6pPr>
            <a:lvl7pPr indent="-304800" lvl="6" marL="3200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7pPr>
            <a:lvl8pPr indent="-304800" lvl="7" marL="3657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8pPr>
            <a:lvl9pPr indent="-304800" lvl="8" marL="411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9pPr>
          </a:lstStyle>
          <a:p/>
        </p:txBody>
      </p:sp>
      <p:sp>
        <p:nvSpPr>
          <p:cNvPr id="105" name="Google Shape;105;p19"/>
          <p:cNvSpPr txBox="1"/>
          <p:nvPr>
            <p:ph idx="2" type="body"/>
          </p:nvPr>
        </p:nvSpPr>
        <p:spPr>
          <a:xfrm>
            <a:off x="3098800" y="1066800"/>
            <a:ext cx="2692400" cy="30173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7154" lvl="0" marL="457200" algn="l">
              <a:spcBef>
                <a:spcPts val="373"/>
              </a:spcBef>
              <a:spcAft>
                <a:spcPts val="0"/>
              </a:spcAft>
              <a:buClr>
                <a:schemeClr val="dk1"/>
              </a:buClr>
              <a:buSzPts val="1867"/>
              <a:buChar char="•"/>
              <a:defRPr sz="1867"/>
            </a:lvl1pPr>
            <a:lvl2pPr indent="-330200" lvl="1" marL="914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2pPr>
            <a:lvl3pPr indent="-313245" lvl="2" marL="1371600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1333"/>
              <a:buChar char="•"/>
              <a:defRPr sz="1333"/>
            </a:lvl3pPr>
            <a:lvl4pPr indent="-304800" lvl="3" marL="1828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4pPr>
            <a:lvl5pPr indent="-304800" lvl="4" marL="22860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»"/>
              <a:defRPr sz="1200"/>
            </a:lvl5pPr>
            <a:lvl6pPr indent="-304800" lvl="5" marL="27432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6pPr>
            <a:lvl7pPr indent="-304800" lvl="6" marL="3200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7pPr>
            <a:lvl8pPr indent="-304800" lvl="7" marL="3657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8pPr>
            <a:lvl9pPr indent="-304800" lvl="8" marL="411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9pPr>
          </a:lstStyle>
          <a:p/>
        </p:txBody>
      </p:sp>
      <p:sp>
        <p:nvSpPr>
          <p:cNvPr id="106" name="Google Shape;106;p19"/>
          <p:cNvSpPr txBox="1"/>
          <p:nvPr>
            <p:ph idx="10" type="dt"/>
          </p:nvPr>
        </p:nvSpPr>
        <p:spPr>
          <a:xfrm>
            <a:off x="304800" y="4237567"/>
            <a:ext cx="1422400" cy="2434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19"/>
          <p:cNvSpPr txBox="1"/>
          <p:nvPr>
            <p:ph idx="11" type="ftr"/>
          </p:nvPr>
        </p:nvSpPr>
        <p:spPr>
          <a:xfrm>
            <a:off x="2082800" y="4237567"/>
            <a:ext cx="1930400" cy="2434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19"/>
          <p:cNvSpPr txBox="1"/>
          <p:nvPr>
            <p:ph idx="12" type="sldNum"/>
          </p:nvPr>
        </p:nvSpPr>
        <p:spPr>
          <a:xfrm>
            <a:off x="4368800" y="4237567"/>
            <a:ext cx="1422400" cy="2434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/>
          <p:nvPr>
            <p:ph type="title"/>
          </p:nvPr>
        </p:nvSpPr>
        <p:spPr>
          <a:xfrm>
            <a:off x="304800" y="183092"/>
            <a:ext cx="54864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33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20"/>
          <p:cNvSpPr txBox="1"/>
          <p:nvPr>
            <p:ph idx="1" type="body"/>
          </p:nvPr>
        </p:nvSpPr>
        <p:spPr>
          <a:xfrm>
            <a:off x="304800" y="1023409"/>
            <a:ext cx="2693459" cy="42650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1pPr>
            <a:lvl2pPr indent="-228600" lvl="1" marL="914400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1333"/>
              <a:buNone/>
              <a:defRPr b="1" sz="1333"/>
            </a:lvl2pPr>
            <a:lvl3pPr indent="-228600" lvl="2" marL="1371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3pPr>
            <a:lvl4pPr indent="-228600" lvl="3" marL="1828800" algn="l">
              <a:spcBef>
                <a:spcPts val="213"/>
              </a:spcBef>
              <a:spcAft>
                <a:spcPts val="0"/>
              </a:spcAft>
              <a:buClr>
                <a:schemeClr val="dk1"/>
              </a:buClr>
              <a:buSzPts val="1067"/>
              <a:buNone/>
              <a:defRPr b="1" sz="1067"/>
            </a:lvl4pPr>
            <a:lvl5pPr indent="-228600" lvl="4" marL="2286000" algn="l">
              <a:spcBef>
                <a:spcPts val="213"/>
              </a:spcBef>
              <a:spcAft>
                <a:spcPts val="0"/>
              </a:spcAft>
              <a:buClr>
                <a:schemeClr val="dk1"/>
              </a:buClr>
              <a:buSzPts val="1067"/>
              <a:buNone/>
              <a:defRPr b="1" sz="1067"/>
            </a:lvl5pPr>
            <a:lvl6pPr indent="-228600" lvl="5" marL="2743200" algn="l">
              <a:spcBef>
                <a:spcPts val="213"/>
              </a:spcBef>
              <a:spcAft>
                <a:spcPts val="0"/>
              </a:spcAft>
              <a:buClr>
                <a:schemeClr val="dk1"/>
              </a:buClr>
              <a:buSzPts val="1067"/>
              <a:buNone/>
              <a:defRPr b="1" sz="1067"/>
            </a:lvl6pPr>
            <a:lvl7pPr indent="-228600" lvl="6" marL="3200400" algn="l">
              <a:spcBef>
                <a:spcPts val="213"/>
              </a:spcBef>
              <a:spcAft>
                <a:spcPts val="0"/>
              </a:spcAft>
              <a:buClr>
                <a:schemeClr val="dk1"/>
              </a:buClr>
              <a:buSzPts val="1067"/>
              <a:buNone/>
              <a:defRPr b="1" sz="1067"/>
            </a:lvl7pPr>
            <a:lvl8pPr indent="-228600" lvl="7" marL="3657600" algn="l">
              <a:spcBef>
                <a:spcPts val="213"/>
              </a:spcBef>
              <a:spcAft>
                <a:spcPts val="0"/>
              </a:spcAft>
              <a:buClr>
                <a:schemeClr val="dk1"/>
              </a:buClr>
              <a:buSzPts val="1067"/>
              <a:buNone/>
              <a:defRPr b="1" sz="1067"/>
            </a:lvl8pPr>
            <a:lvl9pPr indent="-228600" lvl="8" marL="4114800" algn="l">
              <a:spcBef>
                <a:spcPts val="213"/>
              </a:spcBef>
              <a:spcAft>
                <a:spcPts val="0"/>
              </a:spcAft>
              <a:buClr>
                <a:schemeClr val="dk1"/>
              </a:buClr>
              <a:buSzPts val="1067"/>
              <a:buNone/>
              <a:defRPr b="1" sz="1067"/>
            </a:lvl9pPr>
          </a:lstStyle>
          <a:p/>
        </p:txBody>
      </p:sp>
      <p:sp>
        <p:nvSpPr>
          <p:cNvPr id="112" name="Google Shape;112;p20"/>
          <p:cNvSpPr txBox="1"/>
          <p:nvPr>
            <p:ph idx="2" type="body"/>
          </p:nvPr>
        </p:nvSpPr>
        <p:spPr>
          <a:xfrm>
            <a:off x="304800" y="1449917"/>
            <a:ext cx="2693459" cy="26341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0200" lvl="0" marL="457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indent="-313245" lvl="1" marL="914400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1333"/>
              <a:buChar char="–"/>
              <a:defRPr sz="1333"/>
            </a:lvl2pPr>
            <a:lvl3pPr indent="-304800" lvl="2" marL="1371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3pPr>
            <a:lvl4pPr indent="-296354" lvl="3" marL="1828800" algn="l">
              <a:spcBef>
                <a:spcPts val="213"/>
              </a:spcBef>
              <a:spcAft>
                <a:spcPts val="0"/>
              </a:spcAft>
              <a:buClr>
                <a:schemeClr val="dk1"/>
              </a:buClr>
              <a:buSzPts val="1067"/>
              <a:buChar char="–"/>
              <a:defRPr sz="1067"/>
            </a:lvl4pPr>
            <a:lvl5pPr indent="-296354" lvl="4" marL="2286000" algn="l">
              <a:spcBef>
                <a:spcPts val="213"/>
              </a:spcBef>
              <a:spcAft>
                <a:spcPts val="0"/>
              </a:spcAft>
              <a:buClr>
                <a:schemeClr val="dk1"/>
              </a:buClr>
              <a:buSzPts val="1067"/>
              <a:buChar char="»"/>
              <a:defRPr sz="1067"/>
            </a:lvl5pPr>
            <a:lvl6pPr indent="-296354" lvl="5" marL="2743200" algn="l">
              <a:spcBef>
                <a:spcPts val="213"/>
              </a:spcBef>
              <a:spcAft>
                <a:spcPts val="0"/>
              </a:spcAft>
              <a:buClr>
                <a:schemeClr val="dk1"/>
              </a:buClr>
              <a:buSzPts val="1067"/>
              <a:buChar char="•"/>
              <a:defRPr sz="1067"/>
            </a:lvl6pPr>
            <a:lvl7pPr indent="-296354" lvl="6" marL="3200400" algn="l">
              <a:spcBef>
                <a:spcPts val="213"/>
              </a:spcBef>
              <a:spcAft>
                <a:spcPts val="0"/>
              </a:spcAft>
              <a:buClr>
                <a:schemeClr val="dk1"/>
              </a:buClr>
              <a:buSzPts val="1067"/>
              <a:buChar char="•"/>
              <a:defRPr sz="1067"/>
            </a:lvl7pPr>
            <a:lvl8pPr indent="-296354" lvl="7" marL="3657600" algn="l">
              <a:spcBef>
                <a:spcPts val="213"/>
              </a:spcBef>
              <a:spcAft>
                <a:spcPts val="0"/>
              </a:spcAft>
              <a:buClr>
                <a:schemeClr val="dk1"/>
              </a:buClr>
              <a:buSzPts val="1067"/>
              <a:buChar char="•"/>
              <a:defRPr sz="1067"/>
            </a:lvl8pPr>
            <a:lvl9pPr indent="-296354" lvl="8" marL="4114800" algn="l">
              <a:spcBef>
                <a:spcPts val="213"/>
              </a:spcBef>
              <a:spcAft>
                <a:spcPts val="0"/>
              </a:spcAft>
              <a:buClr>
                <a:schemeClr val="dk1"/>
              </a:buClr>
              <a:buSzPts val="1067"/>
              <a:buChar char="•"/>
              <a:defRPr sz="1067"/>
            </a:lvl9pPr>
          </a:lstStyle>
          <a:p/>
        </p:txBody>
      </p:sp>
      <p:sp>
        <p:nvSpPr>
          <p:cNvPr id="113" name="Google Shape;113;p20"/>
          <p:cNvSpPr txBox="1"/>
          <p:nvPr>
            <p:ph idx="3" type="body"/>
          </p:nvPr>
        </p:nvSpPr>
        <p:spPr>
          <a:xfrm>
            <a:off x="3096684" y="1023409"/>
            <a:ext cx="2694517" cy="42650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1pPr>
            <a:lvl2pPr indent="-228600" lvl="1" marL="914400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1333"/>
              <a:buNone/>
              <a:defRPr b="1" sz="1333"/>
            </a:lvl2pPr>
            <a:lvl3pPr indent="-228600" lvl="2" marL="1371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3pPr>
            <a:lvl4pPr indent="-228600" lvl="3" marL="1828800" algn="l">
              <a:spcBef>
                <a:spcPts val="213"/>
              </a:spcBef>
              <a:spcAft>
                <a:spcPts val="0"/>
              </a:spcAft>
              <a:buClr>
                <a:schemeClr val="dk1"/>
              </a:buClr>
              <a:buSzPts val="1067"/>
              <a:buNone/>
              <a:defRPr b="1" sz="1067"/>
            </a:lvl4pPr>
            <a:lvl5pPr indent="-228600" lvl="4" marL="2286000" algn="l">
              <a:spcBef>
                <a:spcPts val="213"/>
              </a:spcBef>
              <a:spcAft>
                <a:spcPts val="0"/>
              </a:spcAft>
              <a:buClr>
                <a:schemeClr val="dk1"/>
              </a:buClr>
              <a:buSzPts val="1067"/>
              <a:buNone/>
              <a:defRPr b="1" sz="1067"/>
            </a:lvl5pPr>
            <a:lvl6pPr indent="-228600" lvl="5" marL="2743200" algn="l">
              <a:spcBef>
                <a:spcPts val="213"/>
              </a:spcBef>
              <a:spcAft>
                <a:spcPts val="0"/>
              </a:spcAft>
              <a:buClr>
                <a:schemeClr val="dk1"/>
              </a:buClr>
              <a:buSzPts val="1067"/>
              <a:buNone/>
              <a:defRPr b="1" sz="1067"/>
            </a:lvl6pPr>
            <a:lvl7pPr indent="-228600" lvl="6" marL="3200400" algn="l">
              <a:spcBef>
                <a:spcPts val="213"/>
              </a:spcBef>
              <a:spcAft>
                <a:spcPts val="0"/>
              </a:spcAft>
              <a:buClr>
                <a:schemeClr val="dk1"/>
              </a:buClr>
              <a:buSzPts val="1067"/>
              <a:buNone/>
              <a:defRPr b="1" sz="1067"/>
            </a:lvl7pPr>
            <a:lvl8pPr indent="-228600" lvl="7" marL="3657600" algn="l">
              <a:spcBef>
                <a:spcPts val="213"/>
              </a:spcBef>
              <a:spcAft>
                <a:spcPts val="0"/>
              </a:spcAft>
              <a:buClr>
                <a:schemeClr val="dk1"/>
              </a:buClr>
              <a:buSzPts val="1067"/>
              <a:buNone/>
              <a:defRPr b="1" sz="1067"/>
            </a:lvl8pPr>
            <a:lvl9pPr indent="-228600" lvl="8" marL="4114800" algn="l">
              <a:spcBef>
                <a:spcPts val="213"/>
              </a:spcBef>
              <a:spcAft>
                <a:spcPts val="0"/>
              </a:spcAft>
              <a:buClr>
                <a:schemeClr val="dk1"/>
              </a:buClr>
              <a:buSzPts val="1067"/>
              <a:buNone/>
              <a:defRPr b="1" sz="1067"/>
            </a:lvl9pPr>
          </a:lstStyle>
          <a:p/>
        </p:txBody>
      </p:sp>
      <p:sp>
        <p:nvSpPr>
          <p:cNvPr id="114" name="Google Shape;114;p20"/>
          <p:cNvSpPr txBox="1"/>
          <p:nvPr>
            <p:ph idx="4" type="body"/>
          </p:nvPr>
        </p:nvSpPr>
        <p:spPr>
          <a:xfrm>
            <a:off x="3096684" y="1449917"/>
            <a:ext cx="2694517" cy="26341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0200" lvl="0" marL="457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indent="-313245" lvl="1" marL="914400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1333"/>
              <a:buChar char="–"/>
              <a:defRPr sz="1333"/>
            </a:lvl2pPr>
            <a:lvl3pPr indent="-304800" lvl="2" marL="1371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3pPr>
            <a:lvl4pPr indent="-296354" lvl="3" marL="1828800" algn="l">
              <a:spcBef>
                <a:spcPts val="213"/>
              </a:spcBef>
              <a:spcAft>
                <a:spcPts val="0"/>
              </a:spcAft>
              <a:buClr>
                <a:schemeClr val="dk1"/>
              </a:buClr>
              <a:buSzPts val="1067"/>
              <a:buChar char="–"/>
              <a:defRPr sz="1067"/>
            </a:lvl4pPr>
            <a:lvl5pPr indent="-296354" lvl="4" marL="2286000" algn="l">
              <a:spcBef>
                <a:spcPts val="213"/>
              </a:spcBef>
              <a:spcAft>
                <a:spcPts val="0"/>
              </a:spcAft>
              <a:buClr>
                <a:schemeClr val="dk1"/>
              </a:buClr>
              <a:buSzPts val="1067"/>
              <a:buChar char="»"/>
              <a:defRPr sz="1067"/>
            </a:lvl5pPr>
            <a:lvl6pPr indent="-296354" lvl="5" marL="2743200" algn="l">
              <a:spcBef>
                <a:spcPts val="213"/>
              </a:spcBef>
              <a:spcAft>
                <a:spcPts val="0"/>
              </a:spcAft>
              <a:buClr>
                <a:schemeClr val="dk1"/>
              </a:buClr>
              <a:buSzPts val="1067"/>
              <a:buChar char="•"/>
              <a:defRPr sz="1067"/>
            </a:lvl6pPr>
            <a:lvl7pPr indent="-296354" lvl="6" marL="3200400" algn="l">
              <a:spcBef>
                <a:spcPts val="213"/>
              </a:spcBef>
              <a:spcAft>
                <a:spcPts val="0"/>
              </a:spcAft>
              <a:buClr>
                <a:schemeClr val="dk1"/>
              </a:buClr>
              <a:buSzPts val="1067"/>
              <a:buChar char="•"/>
              <a:defRPr sz="1067"/>
            </a:lvl7pPr>
            <a:lvl8pPr indent="-296354" lvl="7" marL="3657600" algn="l">
              <a:spcBef>
                <a:spcPts val="213"/>
              </a:spcBef>
              <a:spcAft>
                <a:spcPts val="0"/>
              </a:spcAft>
              <a:buClr>
                <a:schemeClr val="dk1"/>
              </a:buClr>
              <a:buSzPts val="1067"/>
              <a:buChar char="•"/>
              <a:defRPr sz="1067"/>
            </a:lvl8pPr>
            <a:lvl9pPr indent="-296354" lvl="8" marL="4114800" algn="l">
              <a:spcBef>
                <a:spcPts val="213"/>
              </a:spcBef>
              <a:spcAft>
                <a:spcPts val="0"/>
              </a:spcAft>
              <a:buClr>
                <a:schemeClr val="dk1"/>
              </a:buClr>
              <a:buSzPts val="1067"/>
              <a:buChar char="•"/>
              <a:defRPr sz="1067"/>
            </a:lvl9pPr>
          </a:lstStyle>
          <a:p/>
        </p:txBody>
      </p:sp>
      <p:sp>
        <p:nvSpPr>
          <p:cNvPr id="115" name="Google Shape;115;p20"/>
          <p:cNvSpPr txBox="1"/>
          <p:nvPr>
            <p:ph idx="10" type="dt"/>
          </p:nvPr>
        </p:nvSpPr>
        <p:spPr>
          <a:xfrm>
            <a:off x="304800" y="4237567"/>
            <a:ext cx="1422400" cy="2434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20"/>
          <p:cNvSpPr txBox="1"/>
          <p:nvPr>
            <p:ph idx="11" type="ftr"/>
          </p:nvPr>
        </p:nvSpPr>
        <p:spPr>
          <a:xfrm>
            <a:off x="2082800" y="4237567"/>
            <a:ext cx="1930400" cy="2434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20"/>
          <p:cNvSpPr txBox="1"/>
          <p:nvPr>
            <p:ph idx="12" type="sldNum"/>
          </p:nvPr>
        </p:nvSpPr>
        <p:spPr>
          <a:xfrm>
            <a:off x="4368800" y="4237567"/>
            <a:ext cx="1422400" cy="2434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1"/>
          <p:cNvSpPr txBox="1"/>
          <p:nvPr>
            <p:ph type="title"/>
          </p:nvPr>
        </p:nvSpPr>
        <p:spPr>
          <a:xfrm>
            <a:off x="304800" y="183092"/>
            <a:ext cx="54864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0" name="Google Shape;120;p21"/>
          <p:cNvSpPr txBox="1"/>
          <p:nvPr>
            <p:ph idx="10" type="dt"/>
          </p:nvPr>
        </p:nvSpPr>
        <p:spPr>
          <a:xfrm>
            <a:off x="304800" y="4237567"/>
            <a:ext cx="1422400" cy="2434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p21"/>
          <p:cNvSpPr txBox="1"/>
          <p:nvPr>
            <p:ph idx="11" type="ftr"/>
          </p:nvPr>
        </p:nvSpPr>
        <p:spPr>
          <a:xfrm>
            <a:off x="2082800" y="4237567"/>
            <a:ext cx="1930400" cy="2434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21"/>
          <p:cNvSpPr txBox="1"/>
          <p:nvPr>
            <p:ph idx="12" type="sldNum"/>
          </p:nvPr>
        </p:nvSpPr>
        <p:spPr>
          <a:xfrm>
            <a:off x="4368800" y="4237567"/>
            <a:ext cx="1422400" cy="2434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사용자 지정 레이아웃">
  <p:cSld name="사용자 지정 레이아웃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" name="Google Shape;23;p3"/>
          <p:cNvSpPr/>
          <p:nvPr/>
        </p:nvSpPr>
        <p:spPr>
          <a:xfrm>
            <a:off x="-8985" y="-1"/>
            <a:ext cx="12200985" cy="1034143"/>
          </a:xfrm>
          <a:prstGeom prst="rect">
            <a:avLst/>
          </a:prstGeom>
          <a:solidFill>
            <a:srgbClr val="D1D1D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4" name="Google Shape;24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700632" y="217631"/>
            <a:ext cx="2321455" cy="5988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2"/>
          <p:cNvSpPr txBox="1"/>
          <p:nvPr>
            <p:ph type="title"/>
          </p:nvPr>
        </p:nvSpPr>
        <p:spPr>
          <a:xfrm>
            <a:off x="304800" y="182033"/>
            <a:ext cx="2005542" cy="774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33"/>
              <a:buFont typeface="Calibri"/>
              <a:buNone/>
              <a:defRPr b="1" sz="1333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5" name="Google Shape;125;p22"/>
          <p:cNvSpPr txBox="1"/>
          <p:nvPr>
            <p:ph idx="1" type="body"/>
          </p:nvPr>
        </p:nvSpPr>
        <p:spPr>
          <a:xfrm>
            <a:off x="2383367" y="182034"/>
            <a:ext cx="3407833" cy="390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64045" lvl="0" marL="457200" algn="l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Char char="•"/>
              <a:defRPr sz="2133"/>
            </a:lvl1pPr>
            <a:lvl2pPr indent="-347154" lvl="1" marL="914400" algn="l">
              <a:spcBef>
                <a:spcPts val="373"/>
              </a:spcBef>
              <a:spcAft>
                <a:spcPts val="0"/>
              </a:spcAft>
              <a:buClr>
                <a:schemeClr val="dk1"/>
              </a:buClr>
              <a:buSzPts val="1867"/>
              <a:buChar char="–"/>
              <a:defRPr sz="1867"/>
            </a:lvl2pPr>
            <a:lvl3pPr indent="-330200" lvl="2" marL="1371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3pPr>
            <a:lvl4pPr indent="-313245" lvl="3" marL="1828800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1333"/>
              <a:buChar char="–"/>
              <a:defRPr sz="1333"/>
            </a:lvl4pPr>
            <a:lvl5pPr indent="-313245" lvl="4" marL="2286000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1333"/>
              <a:buChar char="»"/>
              <a:defRPr sz="1333"/>
            </a:lvl5pPr>
            <a:lvl6pPr indent="-313245" lvl="5" marL="2743200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1333"/>
              <a:buChar char="•"/>
              <a:defRPr sz="1333"/>
            </a:lvl6pPr>
            <a:lvl7pPr indent="-313245" lvl="6" marL="3200400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1333"/>
              <a:buChar char="•"/>
              <a:defRPr sz="1333"/>
            </a:lvl7pPr>
            <a:lvl8pPr indent="-313245" lvl="7" marL="3657600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1333"/>
              <a:buChar char="•"/>
              <a:defRPr sz="1333"/>
            </a:lvl8pPr>
            <a:lvl9pPr indent="-313245" lvl="8" marL="4114800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1333"/>
              <a:buChar char="•"/>
              <a:defRPr sz="1333"/>
            </a:lvl9pPr>
          </a:lstStyle>
          <a:p/>
        </p:txBody>
      </p:sp>
      <p:sp>
        <p:nvSpPr>
          <p:cNvPr id="126" name="Google Shape;126;p22"/>
          <p:cNvSpPr txBox="1"/>
          <p:nvPr>
            <p:ph idx="2" type="body"/>
          </p:nvPr>
        </p:nvSpPr>
        <p:spPr>
          <a:xfrm>
            <a:off x="304800" y="956734"/>
            <a:ext cx="2005542" cy="31273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87"/>
              </a:spcBef>
              <a:spcAft>
                <a:spcPts val="0"/>
              </a:spcAft>
              <a:buClr>
                <a:schemeClr val="dk1"/>
              </a:buClr>
              <a:buSzPts val="933"/>
              <a:buNone/>
              <a:defRPr sz="933"/>
            </a:lvl1pPr>
            <a:lvl2pPr indent="-228600" lvl="1" marL="914400" algn="l"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2pPr>
            <a:lvl3pPr indent="-228600" lvl="2" marL="1371600" algn="l">
              <a:spcBef>
                <a:spcPts val="133"/>
              </a:spcBef>
              <a:spcAft>
                <a:spcPts val="0"/>
              </a:spcAft>
              <a:buClr>
                <a:schemeClr val="dk1"/>
              </a:buClr>
              <a:buSzPts val="667"/>
              <a:buNone/>
              <a:defRPr sz="667"/>
            </a:lvl3pPr>
            <a:lvl4pPr indent="-228600" lvl="3" marL="1828800" algn="l">
              <a:spcBef>
                <a:spcPts val="12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4pPr>
            <a:lvl5pPr indent="-228600" lvl="4" marL="2286000" algn="l">
              <a:spcBef>
                <a:spcPts val="12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5pPr>
            <a:lvl6pPr indent="-228600" lvl="5" marL="2743200" algn="l">
              <a:spcBef>
                <a:spcPts val="12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6pPr>
            <a:lvl7pPr indent="-228600" lvl="6" marL="3200400" algn="l">
              <a:spcBef>
                <a:spcPts val="12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7pPr>
            <a:lvl8pPr indent="-228600" lvl="7" marL="3657600" algn="l">
              <a:spcBef>
                <a:spcPts val="12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8pPr>
            <a:lvl9pPr indent="-228600" lvl="8" marL="4114800" algn="l">
              <a:spcBef>
                <a:spcPts val="12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9pPr>
          </a:lstStyle>
          <a:p/>
        </p:txBody>
      </p:sp>
      <p:sp>
        <p:nvSpPr>
          <p:cNvPr id="127" name="Google Shape;127;p22"/>
          <p:cNvSpPr txBox="1"/>
          <p:nvPr>
            <p:ph idx="10" type="dt"/>
          </p:nvPr>
        </p:nvSpPr>
        <p:spPr>
          <a:xfrm>
            <a:off x="304800" y="4237567"/>
            <a:ext cx="1422400" cy="2434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" name="Google Shape;128;p22"/>
          <p:cNvSpPr txBox="1"/>
          <p:nvPr>
            <p:ph idx="11" type="ftr"/>
          </p:nvPr>
        </p:nvSpPr>
        <p:spPr>
          <a:xfrm>
            <a:off x="2082800" y="4237567"/>
            <a:ext cx="1930400" cy="2434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" name="Google Shape;129;p22"/>
          <p:cNvSpPr txBox="1"/>
          <p:nvPr>
            <p:ph idx="12" type="sldNum"/>
          </p:nvPr>
        </p:nvSpPr>
        <p:spPr>
          <a:xfrm>
            <a:off x="4368800" y="4237567"/>
            <a:ext cx="1422400" cy="2434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3"/>
          <p:cNvSpPr txBox="1"/>
          <p:nvPr>
            <p:ph type="title"/>
          </p:nvPr>
        </p:nvSpPr>
        <p:spPr>
          <a:xfrm>
            <a:off x="1194859" y="3200400"/>
            <a:ext cx="36576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33"/>
              <a:buFont typeface="Calibri"/>
              <a:buNone/>
              <a:defRPr b="1" sz="1333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p23"/>
          <p:cNvSpPr/>
          <p:nvPr>
            <p:ph idx="2" type="pic"/>
          </p:nvPr>
        </p:nvSpPr>
        <p:spPr>
          <a:xfrm>
            <a:off x="1194859" y="408517"/>
            <a:ext cx="3657600" cy="2743200"/>
          </a:xfrm>
          <a:prstGeom prst="rect">
            <a:avLst/>
          </a:prstGeom>
          <a:noFill/>
          <a:ln>
            <a:noFill/>
          </a:ln>
        </p:spPr>
      </p:sp>
      <p:sp>
        <p:nvSpPr>
          <p:cNvPr id="133" name="Google Shape;133;p23"/>
          <p:cNvSpPr txBox="1"/>
          <p:nvPr>
            <p:ph idx="1" type="body"/>
          </p:nvPr>
        </p:nvSpPr>
        <p:spPr>
          <a:xfrm>
            <a:off x="1194859" y="3578225"/>
            <a:ext cx="3657600" cy="5365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87"/>
              </a:spcBef>
              <a:spcAft>
                <a:spcPts val="0"/>
              </a:spcAft>
              <a:buClr>
                <a:schemeClr val="dk1"/>
              </a:buClr>
              <a:buSzPts val="933"/>
              <a:buNone/>
              <a:defRPr sz="933"/>
            </a:lvl1pPr>
            <a:lvl2pPr indent="-228600" lvl="1" marL="914400" algn="l"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2pPr>
            <a:lvl3pPr indent="-228600" lvl="2" marL="1371600" algn="l">
              <a:spcBef>
                <a:spcPts val="133"/>
              </a:spcBef>
              <a:spcAft>
                <a:spcPts val="0"/>
              </a:spcAft>
              <a:buClr>
                <a:schemeClr val="dk1"/>
              </a:buClr>
              <a:buSzPts val="667"/>
              <a:buNone/>
              <a:defRPr sz="667"/>
            </a:lvl3pPr>
            <a:lvl4pPr indent="-228600" lvl="3" marL="1828800" algn="l">
              <a:spcBef>
                <a:spcPts val="12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4pPr>
            <a:lvl5pPr indent="-228600" lvl="4" marL="2286000" algn="l">
              <a:spcBef>
                <a:spcPts val="12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5pPr>
            <a:lvl6pPr indent="-228600" lvl="5" marL="2743200" algn="l">
              <a:spcBef>
                <a:spcPts val="12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6pPr>
            <a:lvl7pPr indent="-228600" lvl="6" marL="3200400" algn="l">
              <a:spcBef>
                <a:spcPts val="12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7pPr>
            <a:lvl8pPr indent="-228600" lvl="7" marL="3657600" algn="l">
              <a:spcBef>
                <a:spcPts val="12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8pPr>
            <a:lvl9pPr indent="-228600" lvl="8" marL="4114800" algn="l">
              <a:spcBef>
                <a:spcPts val="12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9pPr>
          </a:lstStyle>
          <a:p/>
        </p:txBody>
      </p:sp>
      <p:sp>
        <p:nvSpPr>
          <p:cNvPr id="134" name="Google Shape;134;p23"/>
          <p:cNvSpPr txBox="1"/>
          <p:nvPr>
            <p:ph idx="10" type="dt"/>
          </p:nvPr>
        </p:nvSpPr>
        <p:spPr>
          <a:xfrm>
            <a:off x="304800" y="4237567"/>
            <a:ext cx="1422400" cy="2434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23"/>
          <p:cNvSpPr txBox="1"/>
          <p:nvPr>
            <p:ph idx="11" type="ftr"/>
          </p:nvPr>
        </p:nvSpPr>
        <p:spPr>
          <a:xfrm>
            <a:off x="2082800" y="4237567"/>
            <a:ext cx="1930400" cy="2434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p23"/>
          <p:cNvSpPr txBox="1"/>
          <p:nvPr>
            <p:ph idx="12" type="sldNum"/>
          </p:nvPr>
        </p:nvSpPr>
        <p:spPr>
          <a:xfrm>
            <a:off x="4368800" y="4237567"/>
            <a:ext cx="1422400" cy="2434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4"/>
          <p:cNvSpPr txBox="1"/>
          <p:nvPr>
            <p:ph type="title"/>
          </p:nvPr>
        </p:nvSpPr>
        <p:spPr>
          <a:xfrm>
            <a:off x="304800" y="183092"/>
            <a:ext cx="54864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9" name="Google Shape;139;p24"/>
          <p:cNvSpPr txBox="1"/>
          <p:nvPr>
            <p:ph idx="1" type="body"/>
          </p:nvPr>
        </p:nvSpPr>
        <p:spPr>
          <a:xfrm rot="5400000">
            <a:off x="1539346" y="-167746"/>
            <a:ext cx="3017309" cy="54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0" name="Google Shape;140;p24"/>
          <p:cNvSpPr txBox="1"/>
          <p:nvPr>
            <p:ph idx="10" type="dt"/>
          </p:nvPr>
        </p:nvSpPr>
        <p:spPr>
          <a:xfrm>
            <a:off x="304800" y="4237567"/>
            <a:ext cx="1422400" cy="2434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1" name="Google Shape;141;p24"/>
          <p:cNvSpPr txBox="1"/>
          <p:nvPr>
            <p:ph idx="11" type="ftr"/>
          </p:nvPr>
        </p:nvSpPr>
        <p:spPr>
          <a:xfrm>
            <a:off x="2082800" y="4237567"/>
            <a:ext cx="1930400" cy="2434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p24"/>
          <p:cNvSpPr txBox="1"/>
          <p:nvPr>
            <p:ph idx="12" type="sldNum"/>
          </p:nvPr>
        </p:nvSpPr>
        <p:spPr>
          <a:xfrm>
            <a:off x="4368800" y="4237567"/>
            <a:ext cx="1422400" cy="2434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5"/>
          <p:cNvSpPr txBox="1"/>
          <p:nvPr>
            <p:ph type="title"/>
          </p:nvPr>
        </p:nvSpPr>
        <p:spPr>
          <a:xfrm rot="5400000">
            <a:off x="3154892" y="1447800"/>
            <a:ext cx="3901017" cy="13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" name="Google Shape;145;p25"/>
          <p:cNvSpPr txBox="1"/>
          <p:nvPr>
            <p:ph idx="1" type="body"/>
          </p:nvPr>
        </p:nvSpPr>
        <p:spPr>
          <a:xfrm rot="5400000">
            <a:off x="360892" y="127000"/>
            <a:ext cx="3901017" cy="40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6" name="Google Shape;146;p25"/>
          <p:cNvSpPr txBox="1"/>
          <p:nvPr>
            <p:ph idx="10" type="dt"/>
          </p:nvPr>
        </p:nvSpPr>
        <p:spPr>
          <a:xfrm>
            <a:off x="304800" y="4237567"/>
            <a:ext cx="1422400" cy="2434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7" name="Google Shape;147;p25"/>
          <p:cNvSpPr txBox="1"/>
          <p:nvPr>
            <p:ph idx="11" type="ftr"/>
          </p:nvPr>
        </p:nvSpPr>
        <p:spPr>
          <a:xfrm>
            <a:off x="2082800" y="4237567"/>
            <a:ext cx="1930400" cy="2434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8" name="Google Shape;148;p25"/>
          <p:cNvSpPr txBox="1"/>
          <p:nvPr>
            <p:ph idx="12" type="sldNum"/>
          </p:nvPr>
        </p:nvSpPr>
        <p:spPr>
          <a:xfrm>
            <a:off x="4368800" y="4237567"/>
            <a:ext cx="1422400" cy="2434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사용자 지정 레이아웃">
  <p:cSld name="사용자 지정 레이아웃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7"/>
          <p:cNvSpPr/>
          <p:nvPr/>
        </p:nvSpPr>
        <p:spPr>
          <a:xfrm>
            <a:off x="0" y="0"/>
            <a:ext cx="12200985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7" name="Google Shape;157;p27"/>
          <p:cNvSpPr/>
          <p:nvPr/>
        </p:nvSpPr>
        <p:spPr>
          <a:xfrm>
            <a:off x="-8985" y="-1"/>
            <a:ext cx="12200985" cy="1034143"/>
          </a:xfrm>
          <a:prstGeom prst="rect">
            <a:avLst/>
          </a:prstGeom>
          <a:solidFill>
            <a:srgbClr val="D1D1D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LG AI Research" id="158" name="Google Shape;158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851032" y="-81840"/>
            <a:ext cx="2281558" cy="11978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사용자 지정 레이아웃">
  <p:cSld name="1_사용자 지정 레이아웃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132865" y="160024"/>
            <a:ext cx="1900108" cy="490180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8"/>
          <p:cNvSpPr/>
          <p:nvPr/>
        </p:nvSpPr>
        <p:spPr>
          <a:xfrm>
            <a:off x="0" y="0"/>
            <a:ext cx="12200985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슬라이드" type="title">
  <p:cSld name="TITLE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9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4" name="Google Shape;164;p29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65" name="Google Shape;165;p2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6" name="Google Shape;166;p2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7" name="Google Shape;167;p2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슬라이드">
  <p:cSld name="1_제목 슬라이드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0"/>
          <p:cNvSpPr txBox="1"/>
          <p:nvPr>
            <p:ph idx="1" type="body"/>
          </p:nvPr>
        </p:nvSpPr>
        <p:spPr>
          <a:xfrm>
            <a:off x="6593983" y="6440113"/>
            <a:ext cx="5605565" cy="400567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marR="0" algn="r">
              <a:lnSpc>
                <a:spcPct val="90000"/>
              </a:lnSpc>
              <a:spcBef>
                <a:spcPts val="133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266700" lvl="1" marL="914400" marR="0" algn="l">
              <a:lnSpc>
                <a:spcPct val="90000"/>
              </a:lnSpc>
              <a:spcBef>
                <a:spcPts val="133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–"/>
              <a:defRPr b="0" i="0" sz="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266700" lvl="2" marL="1371600" marR="0" algn="l">
              <a:lnSpc>
                <a:spcPct val="90000"/>
              </a:lnSpc>
              <a:spcBef>
                <a:spcPts val="133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266700" lvl="3" marL="1828800" marR="0" algn="l">
              <a:lnSpc>
                <a:spcPct val="90000"/>
              </a:lnSpc>
              <a:spcBef>
                <a:spcPts val="133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–"/>
              <a:defRPr b="0" i="0" sz="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266700" lvl="4" marL="2286000" marR="0" algn="l">
              <a:lnSpc>
                <a:spcPct val="90000"/>
              </a:lnSpc>
              <a:spcBef>
                <a:spcPts val="133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»"/>
              <a:defRPr b="0" i="0" sz="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제목 슬라이드">
  <p:cSld name="1_제목 슬라이드 2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1"/>
          <p:cNvSpPr txBox="1"/>
          <p:nvPr>
            <p:ph idx="1" type="body"/>
          </p:nvPr>
        </p:nvSpPr>
        <p:spPr>
          <a:xfrm>
            <a:off x="348421" y="661349"/>
            <a:ext cx="9406593" cy="7502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2" name="Google Shape;172;p31"/>
          <p:cNvSpPr txBox="1"/>
          <p:nvPr>
            <p:ph idx="2" type="body"/>
          </p:nvPr>
        </p:nvSpPr>
        <p:spPr>
          <a:xfrm>
            <a:off x="348421" y="109834"/>
            <a:ext cx="4854654" cy="39532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3" name="Google Shape;173;p31"/>
          <p:cNvSpPr txBox="1"/>
          <p:nvPr/>
        </p:nvSpPr>
        <p:spPr>
          <a:xfrm>
            <a:off x="5812493" y="6578392"/>
            <a:ext cx="682431" cy="15388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100575" spcFirstLastPara="1" rIns="100575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lgun Gothic"/>
              <a:buNone/>
            </a:pPr>
            <a:r>
              <a:rPr b="1" i="0" lang="en-US" sz="10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- </a:t>
            </a:r>
            <a:fld id="{00000000-1234-1234-1234-123412341234}" type="slidenum">
              <a:rPr b="1" i="0" lang="en-US" sz="10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r>
              <a:rPr b="1" i="0" lang="en-US" sz="10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-</a:t>
            </a:r>
            <a:endParaRPr/>
          </a:p>
        </p:txBody>
      </p:sp>
      <p:sp>
        <p:nvSpPr>
          <p:cNvPr id="174" name="Google Shape;174;p31"/>
          <p:cNvSpPr txBox="1"/>
          <p:nvPr>
            <p:ph idx="3" type="body"/>
          </p:nvPr>
        </p:nvSpPr>
        <p:spPr>
          <a:xfrm>
            <a:off x="7179414" y="6493397"/>
            <a:ext cx="4854654" cy="36460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cxnSp>
        <p:nvCxnSpPr>
          <p:cNvPr id="175" name="Google Shape;175;p31"/>
          <p:cNvCxnSpPr/>
          <p:nvPr/>
        </p:nvCxnSpPr>
        <p:spPr>
          <a:xfrm>
            <a:off x="0" y="1465414"/>
            <a:ext cx="12192000" cy="0"/>
          </a:xfrm>
          <a:prstGeom prst="straightConnector1">
            <a:avLst/>
          </a:prstGeom>
          <a:noFill/>
          <a:ln cap="flat" cmpd="sng" w="12700">
            <a:solidFill>
              <a:srgbClr val="D8D8D8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제목 슬라이드">
  <p:cSld name="2_제목 슬라이드"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2"/>
          <p:cNvSpPr txBox="1"/>
          <p:nvPr/>
        </p:nvSpPr>
        <p:spPr>
          <a:xfrm>
            <a:off x="5812493" y="6578392"/>
            <a:ext cx="682431" cy="15388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100575" spcFirstLastPara="1" rIns="100575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lgun Gothic"/>
              <a:buNone/>
            </a:pPr>
            <a:r>
              <a:rPr b="1" i="0" lang="en-US" sz="10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- </a:t>
            </a:r>
            <a:fld id="{00000000-1234-1234-1234-123412341234}" type="slidenum">
              <a:rPr b="1" i="0" lang="en-US" sz="10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r>
              <a:rPr b="1" i="0" lang="en-US" sz="10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-</a:t>
            </a:r>
            <a:endParaRPr/>
          </a:p>
        </p:txBody>
      </p:sp>
      <p:sp>
        <p:nvSpPr>
          <p:cNvPr id="178" name="Google Shape;178;p32"/>
          <p:cNvSpPr txBox="1"/>
          <p:nvPr>
            <p:ph idx="1" type="body"/>
          </p:nvPr>
        </p:nvSpPr>
        <p:spPr>
          <a:xfrm>
            <a:off x="7327687" y="6493397"/>
            <a:ext cx="4854654" cy="36460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750"/>
              <a:buNone/>
              <a:defRPr sz="750"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사용자 지정 레이아웃">
  <p:cSld name="1_사용자 지정 레이아웃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oogle Shape;26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132865" y="160024"/>
            <a:ext cx="1900108" cy="4901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제목 슬라이드">
  <p:cSld name="3_제목 슬라이드"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3"/>
          <p:cNvSpPr txBox="1"/>
          <p:nvPr>
            <p:ph idx="1" type="body"/>
          </p:nvPr>
        </p:nvSpPr>
        <p:spPr>
          <a:xfrm>
            <a:off x="348421" y="641471"/>
            <a:ext cx="9406593" cy="7502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1" name="Google Shape;181;p33"/>
          <p:cNvSpPr txBox="1"/>
          <p:nvPr>
            <p:ph idx="2" type="body"/>
          </p:nvPr>
        </p:nvSpPr>
        <p:spPr>
          <a:xfrm>
            <a:off x="348421" y="109834"/>
            <a:ext cx="4854654" cy="39532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74576"/>
              </a:buClr>
              <a:buSzPts val="1800"/>
              <a:buNone/>
              <a:defRPr b="1" sz="1800">
                <a:solidFill>
                  <a:srgbClr val="27457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2" name="Google Shape;182;p33"/>
          <p:cNvSpPr txBox="1"/>
          <p:nvPr/>
        </p:nvSpPr>
        <p:spPr>
          <a:xfrm>
            <a:off x="5812493" y="6578392"/>
            <a:ext cx="682431" cy="15388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100575" spcFirstLastPara="1" rIns="100575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lgun Gothic"/>
              <a:buNone/>
            </a:pPr>
            <a:r>
              <a:rPr b="1" i="0" lang="en-US" sz="10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- </a:t>
            </a:r>
            <a:fld id="{00000000-1234-1234-1234-123412341234}" type="slidenum">
              <a:rPr b="1" i="0" lang="en-US" sz="10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r>
              <a:rPr b="1" i="0" lang="en-US" sz="10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-</a:t>
            </a:r>
            <a:endParaRPr/>
          </a:p>
        </p:txBody>
      </p:sp>
      <p:sp>
        <p:nvSpPr>
          <p:cNvPr id="183" name="Google Shape;183;p33"/>
          <p:cNvSpPr txBox="1"/>
          <p:nvPr>
            <p:ph idx="3" type="body"/>
          </p:nvPr>
        </p:nvSpPr>
        <p:spPr>
          <a:xfrm>
            <a:off x="7327687" y="6493397"/>
            <a:ext cx="4854654" cy="36460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750"/>
              <a:buNone/>
              <a:defRPr sz="750"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184" name="Google Shape;184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386390" y="-9572"/>
            <a:ext cx="1646583" cy="4247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제목 슬라이드">
  <p:cSld name="4_제목 슬라이드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4"/>
          <p:cNvSpPr txBox="1"/>
          <p:nvPr>
            <p:ph idx="1" type="body"/>
          </p:nvPr>
        </p:nvSpPr>
        <p:spPr>
          <a:xfrm>
            <a:off x="348421" y="641471"/>
            <a:ext cx="9406593" cy="7502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7" name="Google Shape;187;p34"/>
          <p:cNvSpPr txBox="1"/>
          <p:nvPr>
            <p:ph idx="2" type="body"/>
          </p:nvPr>
        </p:nvSpPr>
        <p:spPr>
          <a:xfrm>
            <a:off x="348421" y="109834"/>
            <a:ext cx="4854654" cy="39532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74576"/>
              </a:buClr>
              <a:buSzPts val="1800"/>
              <a:buNone/>
              <a:defRPr b="1" sz="1800">
                <a:solidFill>
                  <a:srgbClr val="27457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8" name="Google Shape;188;p34"/>
          <p:cNvSpPr txBox="1"/>
          <p:nvPr/>
        </p:nvSpPr>
        <p:spPr>
          <a:xfrm>
            <a:off x="5812493" y="6578392"/>
            <a:ext cx="682431" cy="15388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100575" spcFirstLastPara="1" rIns="100575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lgun Gothic"/>
              <a:buNone/>
            </a:pPr>
            <a:r>
              <a:rPr b="1" i="0" lang="en-US" sz="10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- </a:t>
            </a:r>
            <a:fld id="{00000000-1234-1234-1234-123412341234}" type="slidenum">
              <a:rPr b="1" i="0" lang="en-US" sz="10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r>
              <a:rPr b="1" i="0" lang="en-US" sz="10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-</a:t>
            </a:r>
            <a:endParaRPr/>
          </a:p>
        </p:txBody>
      </p:sp>
      <p:sp>
        <p:nvSpPr>
          <p:cNvPr id="189" name="Google Shape;189;p34"/>
          <p:cNvSpPr txBox="1"/>
          <p:nvPr>
            <p:ph idx="3" type="body"/>
          </p:nvPr>
        </p:nvSpPr>
        <p:spPr>
          <a:xfrm>
            <a:off x="7327687" y="6493397"/>
            <a:ext cx="4854654" cy="36460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750"/>
              <a:buNone/>
              <a:defRPr sz="750"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190" name="Google Shape;190;p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386390" y="-9572"/>
            <a:ext cx="1646583" cy="4247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제목 슬라이드">
  <p:cSld name="5_제목 슬라이드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5"/>
          <p:cNvSpPr txBox="1"/>
          <p:nvPr>
            <p:ph idx="1" type="body"/>
          </p:nvPr>
        </p:nvSpPr>
        <p:spPr>
          <a:xfrm>
            <a:off x="348421" y="641471"/>
            <a:ext cx="9406593" cy="7502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3" name="Google Shape;193;p35"/>
          <p:cNvSpPr txBox="1"/>
          <p:nvPr>
            <p:ph idx="2" type="body"/>
          </p:nvPr>
        </p:nvSpPr>
        <p:spPr>
          <a:xfrm>
            <a:off x="348421" y="109834"/>
            <a:ext cx="4854654" cy="39532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74576"/>
              </a:buClr>
              <a:buSzPts val="1800"/>
              <a:buNone/>
              <a:defRPr b="1" sz="1800">
                <a:solidFill>
                  <a:srgbClr val="27457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4" name="Google Shape;194;p35"/>
          <p:cNvSpPr txBox="1"/>
          <p:nvPr/>
        </p:nvSpPr>
        <p:spPr>
          <a:xfrm>
            <a:off x="5812493" y="6578392"/>
            <a:ext cx="682431" cy="15388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100575" spcFirstLastPara="1" rIns="100575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lgun Gothic"/>
              <a:buNone/>
            </a:pPr>
            <a:r>
              <a:rPr b="1" i="0" lang="en-US" sz="10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- </a:t>
            </a:r>
            <a:fld id="{00000000-1234-1234-1234-123412341234}" type="slidenum">
              <a:rPr b="1" i="0" lang="en-US" sz="10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r>
              <a:rPr b="1" i="0" lang="en-US" sz="10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-</a:t>
            </a:r>
            <a:endParaRPr/>
          </a:p>
        </p:txBody>
      </p:sp>
      <p:sp>
        <p:nvSpPr>
          <p:cNvPr id="195" name="Google Shape;195;p35"/>
          <p:cNvSpPr txBox="1"/>
          <p:nvPr>
            <p:ph idx="3" type="body"/>
          </p:nvPr>
        </p:nvSpPr>
        <p:spPr>
          <a:xfrm>
            <a:off x="7327687" y="6493397"/>
            <a:ext cx="4854654" cy="36460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750"/>
              <a:buNone/>
              <a:defRPr sz="750"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196" name="Google Shape;196;p3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386390" y="-9572"/>
            <a:ext cx="1646583" cy="4247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슬라이드">
  <p:cSld name="6_제목 슬라이드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6"/>
          <p:cNvSpPr txBox="1"/>
          <p:nvPr>
            <p:ph idx="1" type="body"/>
          </p:nvPr>
        </p:nvSpPr>
        <p:spPr>
          <a:xfrm>
            <a:off x="348422" y="641471"/>
            <a:ext cx="9406593" cy="750277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marR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8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8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8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8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8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8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8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6"/>
          <p:cNvSpPr txBox="1"/>
          <p:nvPr>
            <p:ph idx="2" type="body"/>
          </p:nvPr>
        </p:nvSpPr>
        <p:spPr>
          <a:xfrm>
            <a:off x="348422" y="109834"/>
            <a:ext cx="4854655" cy="395327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274576"/>
              </a:buClr>
              <a:buSzPts val="1400"/>
              <a:buFont typeface="Arial"/>
              <a:buNone/>
              <a:defRPr b="1" i="0" sz="1867" u="none" cap="none" strike="noStrike">
                <a:solidFill>
                  <a:srgbClr val="27457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8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8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8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8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8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8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6"/>
          <p:cNvSpPr txBox="1"/>
          <p:nvPr>
            <p:ph idx="3" type="body"/>
          </p:nvPr>
        </p:nvSpPr>
        <p:spPr>
          <a:xfrm>
            <a:off x="7327687" y="6493397"/>
            <a:ext cx="4854655" cy="36460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algn="r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  <a:defRPr b="0" i="0" sz="800" u="none" cap="none" strike="noStrike"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8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8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8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8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8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8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제목 슬라이드">
  <p:cSld name="6_제목 슬라이드 2"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7"/>
          <p:cNvSpPr txBox="1"/>
          <p:nvPr>
            <p:ph idx="1" type="body"/>
          </p:nvPr>
        </p:nvSpPr>
        <p:spPr>
          <a:xfrm>
            <a:off x="348421" y="661349"/>
            <a:ext cx="9406593" cy="7502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3" name="Google Shape;203;p37"/>
          <p:cNvSpPr txBox="1"/>
          <p:nvPr>
            <p:ph idx="2" type="body"/>
          </p:nvPr>
        </p:nvSpPr>
        <p:spPr>
          <a:xfrm>
            <a:off x="348421" y="109834"/>
            <a:ext cx="4854654" cy="39532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4" name="Google Shape;204;p37"/>
          <p:cNvSpPr txBox="1"/>
          <p:nvPr/>
        </p:nvSpPr>
        <p:spPr>
          <a:xfrm>
            <a:off x="5812493" y="6578392"/>
            <a:ext cx="682431" cy="15388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100575" spcFirstLastPara="1" rIns="100575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lgun Gothic"/>
              <a:buNone/>
            </a:pPr>
            <a:r>
              <a:rPr b="1" i="0" lang="en-US" sz="10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- </a:t>
            </a:r>
            <a:fld id="{00000000-1234-1234-1234-123412341234}" type="slidenum">
              <a:rPr b="1" i="0" lang="en-US" sz="10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r>
              <a:rPr b="1" i="0" lang="en-US" sz="10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-</a:t>
            </a:r>
            <a:endParaRPr/>
          </a:p>
        </p:txBody>
      </p:sp>
      <p:sp>
        <p:nvSpPr>
          <p:cNvPr id="205" name="Google Shape;205;p37"/>
          <p:cNvSpPr txBox="1"/>
          <p:nvPr>
            <p:ph idx="3" type="body"/>
          </p:nvPr>
        </p:nvSpPr>
        <p:spPr>
          <a:xfrm>
            <a:off x="7179414" y="6493397"/>
            <a:ext cx="4854654" cy="36460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cxnSp>
        <p:nvCxnSpPr>
          <p:cNvPr id="206" name="Google Shape;206;p37"/>
          <p:cNvCxnSpPr/>
          <p:nvPr/>
        </p:nvCxnSpPr>
        <p:spPr>
          <a:xfrm>
            <a:off x="0" y="1465414"/>
            <a:ext cx="12192000" cy="0"/>
          </a:xfrm>
          <a:prstGeom prst="straightConnector1">
            <a:avLst/>
          </a:prstGeom>
          <a:noFill/>
          <a:ln cap="flat" cmpd="sng" w="12700">
            <a:solidFill>
              <a:srgbClr val="D8D8D8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제목 슬라이드">
  <p:cSld name="7_제목 슬라이드"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8"/>
          <p:cNvSpPr txBox="1"/>
          <p:nvPr>
            <p:ph idx="1" type="body"/>
          </p:nvPr>
        </p:nvSpPr>
        <p:spPr>
          <a:xfrm>
            <a:off x="348421" y="661349"/>
            <a:ext cx="9406593" cy="7502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9" name="Google Shape;209;p38"/>
          <p:cNvSpPr txBox="1"/>
          <p:nvPr>
            <p:ph idx="2" type="body"/>
          </p:nvPr>
        </p:nvSpPr>
        <p:spPr>
          <a:xfrm>
            <a:off x="348421" y="109834"/>
            <a:ext cx="4854654" cy="39532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0" name="Google Shape;210;p38"/>
          <p:cNvSpPr txBox="1"/>
          <p:nvPr/>
        </p:nvSpPr>
        <p:spPr>
          <a:xfrm>
            <a:off x="5812493" y="6578392"/>
            <a:ext cx="682431" cy="15388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100575" spcFirstLastPara="1" rIns="100575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lgun Gothic"/>
              <a:buNone/>
            </a:pPr>
            <a:r>
              <a:rPr b="1" i="0" lang="en-US" sz="10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- </a:t>
            </a:r>
            <a:fld id="{00000000-1234-1234-1234-123412341234}" type="slidenum">
              <a:rPr b="1" i="0" lang="en-US" sz="10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r>
              <a:rPr b="1" i="0" lang="en-US" sz="10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-</a:t>
            </a:r>
            <a:endParaRPr/>
          </a:p>
        </p:txBody>
      </p:sp>
      <p:sp>
        <p:nvSpPr>
          <p:cNvPr id="211" name="Google Shape;211;p38"/>
          <p:cNvSpPr txBox="1"/>
          <p:nvPr>
            <p:ph idx="3" type="body"/>
          </p:nvPr>
        </p:nvSpPr>
        <p:spPr>
          <a:xfrm>
            <a:off x="7179414" y="6493397"/>
            <a:ext cx="4854654" cy="36460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cxnSp>
        <p:nvCxnSpPr>
          <p:cNvPr id="212" name="Google Shape;212;p38"/>
          <p:cNvCxnSpPr/>
          <p:nvPr/>
        </p:nvCxnSpPr>
        <p:spPr>
          <a:xfrm>
            <a:off x="0" y="1465414"/>
            <a:ext cx="12192000" cy="0"/>
          </a:xfrm>
          <a:prstGeom prst="straightConnector1">
            <a:avLst/>
          </a:prstGeom>
          <a:noFill/>
          <a:ln cap="flat" cmpd="sng" w="12700">
            <a:solidFill>
              <a:srgbClr val="D8D8D8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사용자 지정 레이아웃">
  <p:cSld name="2_사용자 지정 레이아웃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9"/>
          <p:cNvSpPr/>
          <p:nvPr/>
        </p:nvSpPr>
        <p:spPr>
          <a:xfrm>
            <a:off x="-8985" y="0"/>
            <a:ext cx="12200985" cy="81022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15" name="Google Shape;215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132865" y="160024"/>
            <a:ext cx="1900108" cy="4901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4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8" name="Google Shape;218;p4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9" name="Google Shape;219;p4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제목 슬라이드">
  <p:cSld name="1_제목 슬라이드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idx="1" type="body"/>
          </p:nvPr>
        </p:nvSpPr>
        <p:spPr>
          <a:xfrm>
            <a:off x="348421" y="661349"/>
            <a:ext cx="9406593" cy="7502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348421" y="109834"/>
            <a:ext cx="4854654" cy="39532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0" name="Google Shape;30;p5"/>
          <p:cNvSpPr txBox="1"/>
          <p:nvPr/>
        </p:nvSpPr>
        <p:spPr>
          <a:xfrm>
            <a:off x="5812493" y="6578392"/>
            <a:ext cx="682431" cy="15388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100575" spcFirstLastPara="1" rIns="100575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</a:t>
            </a:r>
            <a:fld id="{00000000-1234-1234-1234-123412341234}" type="slidenum">
              <a:rPr b="1" lang="en-US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r>
              <a:rPr b="1" lang="en-US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-</a:t>
            </a:r>
            <a:endParaRPr/>
          </a:p>
        </p:txBody>
      </p:sp>
      <p:sp>
        <p:nvSpPr>
          <p:cNvPr id="31" name="Google Shape;31;p5"/>
          <p:cNvSpPr txBox="1"/>
          <p:nvPr>
            <p:ph idx="3" type="body"/>
          </p:nvPr>
        </p:nvSpPr>
        <p:spPr>
          <a:xfrm>
            <a:off x="7179414" y="6493397"/>
            <a:ext cx="4854654" cy="36460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cxnSp>
        <p:nvCxnSpPr>
          <p:cNvPr id="32" name="Google Shape;32;p5"/>
          <p:cNvCxnSpPr/>
          <p:nvPr/>
        </p:nvCxnSpPr>
        <p:spPr>
          <a:xfrm>
            <a:off x="0" y="1465414"/>
            <a:ext cx="12192000" cy="0"/>
          </a:xfrm>
          <a:prstGeom prst="straightConnector1">
            <a:avLst/>
          </a:prstGeom>
          <a:noFill/>
          <a:ln cap="flat" cmpd="sng" w="12700">
            <a:solidFill>
              <a:srgbClr val="D8D8D8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제목 슬라이드">
  <p:cSld name="2_제목 슬라이드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/>
          <p:nvPr/>
        </p:nvSpPr>
        <p:spPr>
          <a:xfrm>
            <a:off x="5812493" y="6578392"/>
            <a:ext cx="682431" cy="15388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100575" spcFirstLastPara="1" rIns="100575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</a:t>
            </a:r>
            <a:fld id="{00000000-1234-1234-1234-123412341234}" type="slidenum">
              <a:rPr b="1" lang="en-US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r>
              <a:rPr b="1" lang="en-US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-</a:t>
            </a:r>
            <a:endParaRPr/>
          </a:p>
        </p:txBody>
      </p:sp>
      <p:sp>
        <p:nvSpPr>
          <p:cNvPr id="35" name="Google Shape;35;p6"/>
          <p:cNvSpPr txBox="1"/>
          <p:nvPr>
            <p:ph idx="1" type="body"/>
          </p:nvPr>
        </p:nvSpPr>
        <p:spPr>
          <a:xfrm>
            <a:off x="7327687" y="6493397"/>
            <a:ext cx="4854654" cy="36460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750"/>
              <a:buNone/>
              <a:defRPr sz="750"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제목 슬라이드">
  <p:cSld name="3_제목 슬라이드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>
            <p:ph idx="1" type="body"/>
          </p:nvPr>
        </p:nvSpPr>
        <p:spPr>
          <a:xfrm>
            <a:off x="348421" y="641471"/>
            <a:ext cx="9406593" cy="7502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8" name="Google Shape;38;p7"/>
          <p:cNvSpPr txBox="1"/>
          <p:nvPr>
            <p:ph idx="2" type="body"/>
          </p:nvPr>
        </p:nvSpPr>
        <p:spPr>
          <a:xfrm>
            <a:off x="348421" y="109834"/>
            <a:ext cx="4854654" cy="39532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74576"/>
              </a:buClr>
              <a:buSzPts val="1800"/>
              <a:buNone/>
              <a:defRPr b="1" sz="1800">
                <a:solidFill>
                  <a:srgbClr val="27457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9" name="Google Shape;39;p7"/>
          <p:cNvSpPr txBox="1"/>
          <p:nvPr/>
        </p:nvSpPr>
        <p:spPr>
          <a:xfrm>
            <a:off x="5812493" y="6578392"/>
            <a:ext cx="682431" cy="15388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100575" spcFirstLastPara="1" rIns="100575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</a:t>
            </a:r>
            <a:fld id="{00000000-1234-1234-1234-123412341234}" type="slidenum">
              <a:rPr b="1" lang="en-US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r>
              <a:rPr b="1" lang="en-US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-</a:t>
            </a:r>
            <a:endParaRPr/>
          </a:p>
        </p:txBody>
      </p:sp>
      <p:sp>
        <p:nvSpPr>
          <p:cNvPr id="40" name="Google Shape;40;p7"/>
          <p:cNvSpPr txBox="1"/>
          <p:nvPr>
            <p:ph idx="3" type="body"/>
          </p:nvPr>
        </p:nvSpPr>
        <p:spPr>
          <a:xfrm>
            <a:off x="7327687" y="6493397"/>
            <a:ext cx="4854654" cy="36460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750"/>
              <a:buNone/>
              <a:defRPr sz="750"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41" name="Google Shape;41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386390" y="-9572"/>
            <a:ext cx="1646583" cy="4247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제목 슬라이드">
  <p:cSld name="4_제목 슬라이드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idx="1" type="body"/>
          </p:nvPr>
        </p:nvSpPr>
        <p:spPr>
          <a:xfrm>
            <a:off x="348421" y="641471"/>
            <a:ext cx="9406593" cy="7502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8"/>
          <p:cNvSpPr txBox="1"/>
          <p:nvPr>
            <p:ph idx="2" type="body"/>
          </p:nvPr>
        </p:nvSpPr>
        <p:spPr>
          <a:xfrm>
            <a:off x="348421" y="109834"/>
            <a:ext cx="4854654" cy="39532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74576"/>
              </a:buClr>
              <a:buSzPts val="1800"/>
              <a:buNone/>
              <a:defRPr b="1" sz="1800">
                <a:solidFill>
                  <a:srgbClr val="27457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5" name="Google Shape;45;p8"/>
          <p:cNvSpPr txBox="1"/>
          <p:nvPr/>
        </p:nvSpPr>
        <p:spPr>
          <a:xfrm>
            <a:off x="5812493" y="6578392"/>
            <a:ext cx="682431" cy="15388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100575" spcFirstLastPara="1" rIns="100575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</a:t>
            </a:r>
            <a:fld id="{00000000-1234-1234-1234-123412341234}" type="slidenum">
              <a:rPr b="1" lang="en-US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r>
              <a:rPr b="1" lang="en-US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-</a:t>
            </a:r>
            <a:endParaRPr/>
          </a:p>
        </p:txBody>
      </p:sp>
      <p:sp>
        <p:nvSpPr>
          <p:cNvPr id="46" name="Google Shape;46;p8"/>
          <p:cNvSpPr txBox="1"/>
          <p:nvPr>
            <p:ph idx="3" type="body"/>
          </p:nvPr>
        </p:nvSpPr>
        <p:spPr>
          <a:xfrm>
            <a:off x="7327687" y="6493397"/>
            <a:ext cx="4854654" cy="36460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750"/>
              <a:buNone/>
              <a:defRPr sz="750"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47" name="Google Shape;47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386390" y="-9572"/>
            <a:ext cx="1646583" cy="4247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제목 슬라이드">
  <p:cSld name="5_제목 슬라이드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 txBox="1"/>
          <p:nvPr>
            <p:ph idx="1" type="body"/>
          </p:nvPr>
        </p:nvSpPr>
        <p:spPr>
          <a:xfrm>
            <a:off x="348421" y="641471"/>
            <a:ext cx="9406593" cy="7502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348421" y="109834"/>
            <a:ext cx="4854654" cy="39532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74576"/>
              </a:buClr>
              <a:buSzPts val="1800"/>
              <a:buNone/>
              <a:defRPr b="1" sz="1800">
                <a:solidFill>
                  <a:srgbClr val="27457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1" name="Google Shape;51;p9"/>
          <p:cNvSpPr txBox="1"/>
          <p:nvPr/>
        </p:nvSpPr>
        <p:spPr>
          <a:xfrm>
            <a:off x="5812493" y="6578392"/>
            <a:ext cx="682431" cy="15388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100575" spcFirstLastPara="1" rIns="100575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</a:t>
            </a:r>
            <a:fld id="{00000000-1234-1234-1234-123412341234}" type="slidenum">
              <a:rPr b="1" lang="en-US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r>
              <a:rPr b="1" lang="en-US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-</a:t>
            </a:r>
            <a:endParaRPr/>
          </a:p>
        </p:txBody>
      </p:sp>
      <p:sp>
        <p:nvSpPr>
          <p:cNvPr id="52" name="Google Shape;52;p9"/>
          <p:cNvSpPr txBox="1"/>
          <p:nvPr>
            <p:ph idx="3" type="body"/>
          </p:nvPr>
        </p:nvSpPr>
        <p:spPr>
          <a:xfrm>
            <a:off x="7327687" y="6493397"/>
            <a:ext cx="4854654" cy="36460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750"/>
              <a:buNone/>
              <a:defRPr sz="750"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53" name="Google Shape;53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386390" y="-9572"/>
            <a:ext cx="1646583" cy="4247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슬라이드">
  <p:cSld name="6_제목 슬라이드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0"/>
          <p:cNvSpPr txBox="1"/>
          <p:nvPr>
            <p:ph idx="1" type="body"/>
          </p:nvPr>
        </p:nvSpPr>
        <p:spPr>
          <a:xfrm>
            <a:off x="348422" y="641471"/>
            <a:ext cx="9406593" cy="750277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marR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8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8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8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8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8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8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8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" name="Google Shape;56;p10"/>
          <p:cNvSpPr txBox="1"/>
          <p:nvPr>
            <p:ph idx="2" type="body"/>
          </p:nvPr>
        </p:nvSpPr>
        <p:spPr>
          <a:xfrm>
            <a:off x="348422" y="109834"/>
            <a:ext cx="4854655" cy="395327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274576"/>
              </a:buClr>
              <a:buSzPts val="1400"/>
              <a:buFont typeface="Arial"/>
              <a:buNone/>
              <a:defRPr b="1" i="0" sz="1867" u="none" cap="none" strike="noStrike">
                <a:solidFill>
                  <a:srgbClr val="27457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8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8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8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8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8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8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" name="Google Shape;57;p10"/>
          <p:cNvSpPr txBox="1"/>
          <p:nvPr>
            <p:ph idx="3" type="body"/>
          </p:nvPr>
        </p:nvSpPr>
        <p:spPr>
          <a:xfrm>
            <a:off x="7327687" y="6493397"/>
            <a:ext cx="4854655" cy="36460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algn="r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  <a:defRPr b="0" i="0" sz="800" u="none" cap="none" strike="noStrike"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8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8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8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8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8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8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theme" Target="../theme/theme4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6.xml"/><Relationship Id="rId1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24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5" Type="http://schemas.openxmlformats.org/officeDocument/2006/relationships/theme" Target="../theme/theme2.xml"/><Relationship Id="rId14" Type="http://schemas.openxmlformats.org/officeDocument/2006/relationships/slideLayout" Target="../slideLayouts/slideLayout3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b="0" i="0" sz="4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"/>
          <p:cNvSpPr txBox="1"/>
          <p:nvPr>
            <p:ph type="title"/>
          </p:nvPr>
        </p:nvSpPr>
        <p:spPr>
          <a:xfrm>
            <a:off x="304800" y="183092"/>
            <a:ext cx="54864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33"/>
              <a:buFont typeface="Calibri"/>
              <a:buNone/>
              <a:defRPr b="0" i="0" sz="293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2" name="Google Shape;72;p13"/>
          <p:cNvSpPr txBox="1"/>
          <p:nvPr>
            <p:ph idx="1" type="body"/>
          </p:nvPr>
        </p:nvSpPr>
        <p:spPr>
          <a:xfrm>
            <a:off x="304800" y="1066800"/>
            <a:ext cx="5486400" cy="30173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64045" lvl="0" marL="457200" marR="0" rtl="0" algn="l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Arial"/>
              <a:buChar char="•"/>
              <a:defRPr b="0" i="0" sz="213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7154" lvl="1" marL="914400" marR="0" rtl="0" algn="l">
              <a:spcBef>
                <a:spcPts val="373"/>
              </a:spcBef>
              <a:spcAft>
                <a:spcPts val="0"/>
              </a:spcAft>
              <a:buClr>
                <a:schemeClr val="dk1"/>
              </a:buClr>
              <a:buSzPts val="1867"/>
              <a:buFont typeface="Arial"/>
              <a:buChar char="–"/>
              <a:defRPr b="0" i="0" sz="186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30200" lvl="2" marL="1371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3245" lvl="3" marL="1828800" marR="0" rtl="0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1333"/>
              <a:buFont typeface="Arial"/>
              <a:buChar char="–"/>
              <a:defRPr b="0" i="0" sz="133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3245" lvl="4" marL="2286000" marR="0" rtl="0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1333"/>
              <a:buFont typeface="Arial"/>
              <a:buChar char="»"/>
              <a:defRPr b="0" i="0" sz="133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3245" lvl="5" marL="2743200" marR="0" rtl="0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1333"/>
              <a:buFont typeface="Arial"/>
              <a:buChar char="•"/>
              <a:defRPr b="0" i="0" sz="133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3245" lvl="6" marL="3200400" marR="0" rtl="0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1333"/>
              <a:buFont typeface="Arial"/>
              <a:buChar char="•"/>
              <a:defRPr b="0" i="0" sz="133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3245" lvl="7" marL="3657600" marR="0" rtl="0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1333"/>
              <a:buFont typeface="Arial"/>
              <a:buChar char="•"/>
              <a:defRPr b="0" i="0" sz="133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3245" lvl="8" marL="4114800" marR="0" rtl="0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1333"/>
              <a:buFont typeface="Arial"/>
              <a:buChar char="•"/>
              <a:defRPr b="0" i="0" sz="133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" name="Google Shape;73;p13"/>
          <p:cNvSpPr txBox="1"/>
          <p:nvPr>
            <p:ph idx="10" type="dt"/>
          </p:nvPr>
        </p:nvSpPr>
        <p:spPr>
          <a:xfrm>
            <a:off x="304800" y="4237567"/>
            <a:ext cx="1422400" cy="2434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" name="Google Shape;74;p13"/>
          <p:cNvSpPr txBox="1"/>
          <p:nvPr>
            <p:ph idx="11" type="ftr"/>
          </p:nvPr>
        </p:nvSpPr>
        <p:spPr>
          <a:xfrm>
            <a:off x="2082800" y="4237567"/>
            <a:ext cx="1930400" cy="2434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5" name="Google Shape;75;p13"/>
          <p:cNvSpPr txBox="1"/>
          <p:nvPr>
            <p:ph idx="12" type="sldNum"/>
          </p:nvPr>
        </p:nvSpPr>
        <p:spPr>
          <a:xfrm>
            <a:off x="4368800" y="4237567"/>
            <a:ext cx="1422400" cy="2434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b="0" i="0" sz="4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51" name="Google Shape;151;p26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52" name="Google Shape;152;p2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53" name="Google Shape;153;p2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54" name="Google Shape;154;p2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  <p:sldLayoutId id="2147483683" r:id="rId13"/>
    <p:sldLayoutId id="2147483684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2.png"/><Relationship Id="rId4" Type="http://schemas.openxmlformats.org/officeDocument/2006/relationships/image" Target="../media/image1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3.png"/><Relationship Id="rId4" Type="http://schemas.openxmlformats.org/officeDocument/2006/relationships/image" Target="../media/image30.png"/><Relationship Id="rId5" Type="http://schemas.openxmlformats.org/officeDocument/2006/relationships/image" Target="../media/image3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9.png"/><Relationship Id="rId4" Type="http://schemas.openxmlformats.org/officeDocument/2006/relationships/image" Target="../media/image38.png"/><Relationship Id="rId5" Type="http://schemas.openxmlformats.org/officeDocument/2006/relationships/image" Target="../media/image58.png"/><Relationship Id="rId6" Type="http://schemas.openxmlformats.org/officeDocument/2006/relationships/image" Target="../media/image40.png"/><Relationship Id="rId7" Type="http://schemas.openxmlformats.org/officeDocument/2006/relationships/image" Target="../media/image34.png"/><Relationship Id="rId8" Type="http://schemas.openxmlformats.org/officeDocument/2006/relationships/image" Target="../media/image3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5.png"/><Relationship Id="rId4" Type="http://schemas.openxmlformats.org/officeDocument/2006/relationships/image" Target="../media/image2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8.png"/><Relationship Id="rId4" Type="http://schemas.openxmlformats.org/officeDocument/2006/relationships/image" Target="../media/image35.png"/><Relationship Id="rId5" Type="http://schemas.openxmlformats.org/officeDocument/2006/relationships/image" Target="../media/image52.png"/><Relationship Id="rId6" Type="http://schemas.openxmlformats.org/officeDocument/2006/relationships/image" Target="../media/image2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5" Type="http://schemas.openxmlformats.org/officeDocument/2006/relationships/image" Target="../media/image5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7.png"/><Relationship Id="rId4" Type="http://schemas.openxmlformats.org/officeDocument/2006/relationships/image" Target="../media/image57.png"/><Relationship Id="rId5" Type="http://schemas.openxmlformats.org/officeDocument/2006/relationships/image" Target="../media/image60.png"/><Relationship Id="rId6" Type="http://schemas.openxmlformats.org/officeDocument/2006/relationships/image" Target="../media/image53.png"/><Relationship Id="rId7" Type="http://schemas.openxmlformats.org/officeDocument/2006/relationships/image" Target="../media/image7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5.png"/><Relationship Id="rId4" Type="http://schemas.openxmlformats.org/officeDocument/2006/relationships/image" Target="../media/image64.png"/><Relationship Id="rId5" Type="http://schemas.openxmlformats.org/officeDocument/2006/relationships/image" Target="../media/image6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61.png"/><Relationship Id="rId4" Type="http://schemas.openxmlformats.org/officeDocument/2006/relationships/image" Target="../media/image68.png"/><Relationship Id="rId5" Type="http://schemas.openxmlformats.org/officeDocument/2006/relationships/image" Target="../media/image70.png"/><Relationship Id="rId6" Type="http://schemas.openxmlformats.org/officeDocument/2006/relationships/image" Target="../media/image6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61.png"/><Relationship Id="rId4" Type="http://schemas.openxmlformats.org/officeDocument/2006/relationships/image" Target="../media/image66.png"/><Relationship Id="rId5" Type="http://schemas.openxmlformats.org/officeDocument/2006/relationships/image" Target="../media/image76.png"/><Relationship Id="rId6" Type="http://schemas.openxmlformats.org/officeDocument/2006/relationships/image" Target="../media/image7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78.png"/><Relationship Id="rId4" Type="http://schemas.openxmlformats.org/officeDocument/2006/relationships/image" Target="../media/image74.png"/><Relationship Id="rId5" Type="http://schemas.openxmlformats.org/officeDocument/2006/relationships/image" Target="../media/image61.png"/><Relationship Id="rId6" Type="http://schemas.openxmlformats.org/officeDocument/2006/relationships/image" Target="../media/image2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2.png"/><Relationship Id="rId4" Type="http://schemas.openxmlformats.org/officeDocument/2006/relationships/image" Target="../media/image1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2.png"/><Relationship Id="rId4" Type="http://schemas.openxmlformats.org/officeDocument/2006/relationships/image" Target="../media/image1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png"/><Relationship Id="rId4" Type="http://schemas.openxmlformats.org/officeDocument/2006/relationships/image" Target="../media/image12.png"/><Relationship Id="rId5" Type="http://schemas.openxmlformats.org/officeDocument/2006/relationships/image" Target="../media/image15.png"/><Relationship Id="rId6" Type="http://schemas.openxmlformats.org/officeDocument/2006/relationships/image" Target="../media/image1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Relationship Id="rId4" Type="http://schemas.openxmlformats.org/officeDocument/2006/relationships/image" Target="../media/image16.png"/><Relationship Id="rId5" Type="http://schemas.openxmlformats.org/officeDocument/2006/relationships/image" Target="../media/image32.png"/><Relationship Id="rId6" Type="http://schemas.openxmlformats.org/officeDocument/2006/relationships/image" Target="../media/image2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6.png"/><Relationship Id="rId4" Type="http://schemas.openxmlformats.org/officeDocument/2006/relationships/image" Target="../media/image18.png"/><Relationship Id="rId5" Type="http://schemas.openxmlformats.org/officeDocument/2006/relationships/image" Target="../media/image2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3.png"/><Relationship Id="rId4" Type="http://schemas.openxmlformats.org/officeDocument/2006/relationships/image" Target="../media/image31.png"/><Relationship Id="rId5" Type="http://schemas.openxmlformats.org/officeDocument/2006/relationships/image" Target="../media/image27.png"/><Relationship Id="rId6" Type="http://schemas.openxmlformats.org/officeDocument/2006/relationships/image" Target="../media/image2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8.png"/><Relationship Id="rId4" Type="http://schemas.openxmlformats.org/officeDocument/2006/relationships/image" Target="../media/image37.png"/><Relationship Id="rId5" Type="http://schemas.openxmlformats.org/officeDocument/2006/relationships/image" Target="../media/image5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Google Shape;224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0" y="6100"/>
            <a:ext cx="12192000" cy="6845797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41"/>
          <p:cNvSpPr/>
          <p:nvPr/>
        </p:nvSpPr>
        <p:spPr>
          <a:xfrm>
            <a:off x="0" y="-2848"/>
            <a:ext cx="12192000" cy="6863700"/>
          </a:xfrm>
          <a:prstGeom prst="rect">
            <a:avLst/>
          </a:prstGeom>
          <a:solidFill>
            <a:srgbClr val="242424">
              <a:alpha val="8549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6" name="Google Shape;226;p41"/>
          <p:cNvSpPr txBox="1"/>
          <p:nvPr/>
        </p:nvSpPr>
        <p:spPr>
          <a:xfrm>
            <a:off x="2434907" y="2208414"/>
            <a:ext cx="7322100" cy="26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457200" marR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MQL 데이터 기반 B2B 영업기회 창출 예측 모델 개발</a:t>
            </a:r>
            <a:endParaRPr b="0" i="0" sz="36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marR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		국민대AI빅데이터&amp;쥬혁이</a:t>
            </a:r>
            <a:endParaRPr b="0" i="0" sz="36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marR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이상준, 이상우, 전주혁, 정환승, 최준용</a:t>
            </a:r>
            <a:endParaRPr b="0" i="0" sz="24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7" name="Google Shape;227;p41"/>
          <p:cNvSpPr/>
          <p:nvPr/>
        </p:nvSpPr>
        <p:spPr>
          <a:xfrm>
            <a:off x="2115332" y="1438669"/>
            <a:ext cx="7824600" cy="4132200"/>
          </a:xfrm>
          <a:prstGeom prst="rect">
            <a:avLst/>
          </a:prstGeom>
          <a:noFill/>
          <a:ln cap="flat" cmpd="sng" w="19050">
            <a:solidFill>
              <a:srgbClr val="B2222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28" name="Google Shape;228;p41"/>
          <p:cNvPicPr preferRelativeResize="0"/>
          <p:nvPr/>
        </p:nvPicPr>
        <p:blipFill rotWithShape="1">
          <a:blip r:embed="rId4">
            <a:alphaModFix amt="52000"/>
          </a:blip>
          <a:srcRect b="0" l="0" r="0" t="0"/>
          <a:stretch/>
        </p:blipFill>
        <p:spPr>
          <a:xfrm>
            <a:off x="10109200" y="397447"/>
            <a:ext cx="1770435" cy="2529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50"/>
          <p:cNvSpPr txBox="1"/>
          <p:nvPr/>
        </p:nvSpPr>
        <p:spPr>
          <a:xfrm>
            <a:off x="343293" y="110070"/>
            <a:ext cx="9312300" cy="4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B5B5B"/>
              </a:buClr>
              <a:buSzPts val="1800"/>
              <a:buFont typeface="Arial"/>
              <a:buNone/>
            </a:pPr>
            <a:r>
              <a:rPr b="0" lang="en-US" sz="1800">
                <a:solidFill>
                  <a:srgbClr val="5B5B5B"/>
                </a:solidFill>
                <a:latin typeface="Malgun Gothic"/>
                <a:ea typeface="Malgun Gothic"/>
                <a:cs typeface="Malgun Gothic"/>
                <a:sym typeface="Malgun Gothic"/>
              </a:rPr>
              <a:t>Intro</a:t>
            </a:r>
            <a:r>
              <a:rPr b="0" lang="en-US" sz="18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</a:t>
            </a:r>
            <a:r>
              <a:rPr b="1"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Feature Engineering</a:t>
            </a:r>
            <a:r>
              <a:rPr b="0" i="0" lang="en-US" sz="1800" u="none" cap="none" strike="noStrik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Model</a:t>
            </a:r>
            <a:r>
              <a:rPr lang="en-US" sz="18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ing</a:t>
            </a:r>
            <a:r>
              <a:rPr b="0" i="0" lang="en-US" sz="1800" u="none" cap="none" strike="noStrik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b="0" lang="en-US" sz="18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Validation      Application</a:t>
            </a:r>
            <a:endParaRPr b="0" i="0" sz="1800" u="none" cap="none" strike="noStrike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373" name="Google Shape;373;p50"/>
          <p:cNvCxnSpPr/>
          <p:nvPr/>
        </p:nvCxnSpPr>
        <p:spPr>
          <a:xfrm>
            <a:off x="1327725" y="589525"/>
            <a:ext cx="2334900" cy="4200"/>
          </a:xfrm>
          <a:prstGeom prst="straightConnector1">
            <a:avLst/>
          </a:prstGeom>
          <a:noFill/>
          <a:ln cap="flat" cmpd="sng" w="25400">
            <a:solidFill>
              <a:srgbClr val="B2222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74" name="Google Shape;374;p50"/>
          <p:cNvSpPr txBox="1"/>
          <p:nvPr/>
        </p:nvSpPr>
        <p:spPr>
          <a:xfrm>
            <a:off x="1327725" y="679598"/>
            <a:ext cx="47715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rgbClr val="B22222"/>
                </a:solidFill>
                <a:latin typeface="Arial"/>
                <a:ea typeface="Arial"/>
                <a:cs typeface="Arial"/>
                <a:sym typeface="Arial"/>
              </a:rPr>
              <a:t>EDA       </a:t>
            </a:r>
            <a:r>
              <a:rPr lang="en-US" sz="13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Feature Selection &amp; Feature Correlation</a:t>
            </a:r>
            <a:endParaRPr sz="1300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75" name="Google Shape;375;p50"/>
          <p:cNvGrpSpPr/>
          <p:nvPr/>
        </p:nvGrpSpPr>
        <p:grpSpPr>
          <a:xfrm>
            <a:off x="28702" y="4829080"/>
            <a:ext cx="3959902" cy="1443758"/>
            <a:chOff x="4763646" y="4262975"/>
            <a:chExt cx="6530182" cy="5141589"/>
          </a:xfrm>
        </p:grpSpPr>
        <p:sp>
          <p:nvSpPr>
            <p:cNvPr id="376" name="Google Shape;376;p50"/>
            <p:cNvSpPr/>
            <p:nvPr/>
          </p:nvSpPr>
          <p:spPr>
            <a:xfrm>
              <a:off x="5237728" y="4262975"/>
              <a:ext cx="6056100" cy="4270200"/>
            </a:xfrm>
            <a:prstGeom prst="roundRect">
              <a:avLst>
                <a:gd fmla="val 16667" name="adj"/>
              </a:avLst>
            </a:prstGeom>
            <a:solidFill>
              <a:srgbClr val="D8D8D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77" name="Google Shape;377;p50"/>
            <p:cNvSpPr txBox="1"/>
            <p:nvPr/>
          </p:nvSpPr>
          <p:spPr>
            <a:xfrm>
              <a:off x="4763646" y="4580863"/>
              <a:ext cx="6321000" cy="4823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45720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600">
                  <a:solidFill>
                    <a:schemeClr val="dk1"/>
                  </a:solidFill>
                </a:rPr>
                <a:t>Abnormal</a:t>
              </a:r>
              <a:r>
                <a:rPr lang="en-US" sz="1600">
                  <a:solidFill>
                    <a:schemeClr val="dk1"/>
                  </a:solidFill>
                </a:rPr>
                <a:t> : 영업전환율이 0 또는 1인 idx의 비율</a:t>
              </a:r>
              <a:endParaRPr sz="1600">
                <a:solidFill>
                  <a:schemeClr val="dk1"/>
                </a:solidFill>
              </a:endParaRPr>
            </a:p>
            <a:p>
              <a:pPr indent="0" lvl="0" marL="45720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600">
                  <a:solidFill>
                    <a:schemeClr val="dk1"/>
                  </a:solidFill>
                </a:rPr>
                <a:t>Normal</a:t>
              </a:r>
              <a:r>
                <a:rPr lang="en-US" sz="1600">
                  <a:solidFill>
                    <a:schemeClr val="dk1"/>
                  </a:solidFill>
                </a:rPr>
                <a:t> : 영업전환율이  0 과 1 사이인 idx의 비율</a:t>
              </a:r>
              <a:endParaRPr b="1" sz="1600">
                <a:solidFill>
                  <a:schemeClr val="dk1"/>
                </a:solidFill>
              </a:endParaRPr>
            </a:p>
            <a:p>
              <a:pPr indent="0" lvl="0" marL="45720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78" name="Google Shape;378;p50"/>
          <p:cNvSpPr txBox="1"/>
          <p:nvPr/>
        </p:nvSpPr>
        <p:spPr>
          <a:xfrm>
            <a:off x="712161" y="1476639"/>
            <a:ext cx="2131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EDA</a:t>
            </a:r>
            <a:endParaRPr b="1" sz="1800">
              <a:solidFill>
                <a:srgbClr val="37373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9" name="Google Shape;379;p50"/>
          <p:cNvSpPr/>
          <p:nvPr/>
        </p:nvSpPr>
        <p:spPr>
          <a:xfrm>
            <a:off x="486454" y="1469358"/>
            <a:ext cx="120000" cy="383700"/>
          </a:xfrm>
          <a:prstGeom prst="rect">
            <a:avLst/>
          </a:prstGeom>
          <a:solidFill>
            <a:srgbClr val="B22222"/>
          </a:solidFill>
          <a:ln cap="flat" cmpd="sng" w="12700">
            <a:solidFill>
              <a:srgbClr val="B2222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380" name="Google Shape;380;p50"/>
          <p:cNvGrpSpPr/>
          <p:nvPr/>
        </p:nvGrpSpPr>
        <p:grpSpPr>
          <a:xfrm>
            <a:off x="4285695" y="4805607"/>
            <a:ext cx="3219317" cy="1121776"/>
            <a:chOff x="4532801" y="2883764"/>
            <a:chExt cx="6920285" cy="3116911"/>
          </a:xfrm>
        </p:grpSpPr>
        <p:sp>
          <p:nvSpPr>
            <p:cNvPr id="381" name="Google Shape;381;p50"/>
            <p:cNvSpPr/>
            <p:nvPr/>
          </p:nvSpPr>
          <p:spPr>
            <a:xfrm>
              <a:off x="5108687" y="2883764"/>
              <a:ext cx="6344400" cy="3066600"/>
            </a:xfrm>
            <a:prstGeom prst="roundRect">
              <a:avLst>
                <a:gd fmla="val 16667" name="adj"/>
              </a:avLst>
            </a:prstGeom>
            <a:solidFill>
              <a:srgbClr val="D8D8D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82" name="Google Shape;382;p50"/>
            <p:cNvSpPr txBox="1"/>
            <p:nvPr/>
          </p:nvSpPr>
          <p:spPr>
            <a:xfrm>
              <a:off x="4532801" y="2921475"/>
              <a:ext cx="6598800" cy="307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45720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600">
                  <a:solidFill>
                    <a:schemeClr val="dk1"/>
                  </a:solidFill>
                </a:rPr>
                <a:t>only_converted</a:t>
              </a:r>
              <a:r>
                <a:rPr lang="en-US" sz="1600">
                  <a:solidFill>
                    <a:schemeClr val="dk1"/>
                  </a:solidFill>
                </a:rPr>
                <a:t> : </a:t>
              </a:r>
              <a:endParaRPr sz="1600">
                <a:solidFill>
                  <a:schemeClr val="dk1"/>
                </a:solidFill>
              </a:endParaRPr>
            </a:p>
            <a:p>
              <a:pPr indent="0" lvl="0" marL="45720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dk1"/>
                  </a:solidFill>
                </a:rPr>
                <a:t>전체 idx 중 영업전환율이 </a:t>
              </a:r>
              <a:endParaRPr sz="1600">
                <a:solidFill>
                  <a:schemeClr val="dk1"/>
                </a:solidFill>
              </a:endParaRPr>
            </a:p>
            <a:p>
              <a:pPr indent="0" lvl="0" marL="45720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dk1"/>
                  </a:solidFill>
                </a:rPr>
                <a:t>1 인 idx 의 비율</a:t>
              </a:r>
              <a:endParaRPr sz="1600">
                <a:solidFill>
                  <a:schemeClr val="dk1"/>
                </a:solidFill>
              </a:endParaRPr>
            </a:p>
            <a:p>
              <a:pPr indent="0" lvl="0" marL="45720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</a:endParaRPr>
            </a:p>
          </p:txBody>
        </p:sp>
      </p:grpSp>
      <p:sp>
        <p:nvSpPr>
          <p:cNvPr id="383" name="Google Shape;383;p50"/>
          <p:cNvSpPr txBox="1"/>
          <p:nvPr/>
        </p:nvSpPr>
        <p:spPr>
          <a:xfrm>
            <a:off x="3325254" y="6085698"/>
            <a:ext cx="5140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 u="sng">
                <a:solidFill>
                  <a:schemeClr val="dk1"/>
                </a:solidFill>
              </a:rPr>
              <a:t>Customer_idx/Lead_owner</a:t>
            </a:r>
            <a:r>
              <a:rPr b="1" lang="en-US" sz="1800" u="sng">
                <a:solidFill>
                  <a:schemeClr val="dk1"/>
                </a:solidFill>
              </a:rPr>
              <a:t>  </a:t>
            </a:r>
            <a:endParaRPr b="1" sz="1800" u="sng">
              <a:solidFill>
                <a:schemeClr val="dk1"/>
              </a:solidFill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 u="sng">
                <a:solidFill>
                  <a:schemeClr val="dk1"/>
                </a:solidFill>
              </a:rPr>
              <a:t>→ 모델의 편향된 예측을 초래</a:t>
            </a:r>
            <a:endParaRPr b="1"/>
          </a:p>
        </p:txBody>
      </p:sp>
      <p:pic>
        <p:nvPicPr>
          <p:cNvPr id="384" name="Google Shape;384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0977" y="1970613"/>
            <a:ext cx="2422100" cy="2733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16563" y="1970625"/>
            <a:ext cx="2422100" cy="2733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802175" y="1969525"/>
            <a:ext cx="2500049" cy="27316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7" name="Google Shape;387;p50"/>
          <p:cNvGrpSpPr/>
          <p:nvPr/>
        </p:nvGrpSpPr>
        <p:grpSpPr>
          <a:xfrm>
            <a:off x="8177924" y="4788613"/>
            <a:ext cx="3295443" cy="1104828"/>
            <a:chOff x="5322951" y="2354689"/>
            <a:chExt cx="7120663" cy="1464900"/>
          </a:xfrm>
        </p:grpSpPr>
        <p:sp>
          <p:nvSpPr>
            <p:cNvPr id="388" name="Google Shape;388;p50"/>
            <p:cNvSpPr/>
            <p:nvPr/>
          </p:nvSpPr>
          <p:spPr>
            <a:xfrm>
              <a:off x="6099214" y="2354689"/>
              <a:ext cx="6344400" cy="1464900"/>
            </a:xfrm>
            <a:prstGeom prst="roundRect">
              <a:avLst>
                <a:gd fmla="val 16667" name="adj"/>
              </a:avLst>
            </a:prstGeom>
            <a:solidFill>
              <a:srgbClr val="D8D8D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89" name="Google Shape;389;p50"/>
            <p:cNvSpPr txBox="1"/>
            <p:nvPr/>
          </p:nvSpPr>
          <p:spPr>
            <a:xfrm>
              <a:off x="5322951" y="2360141"/>
              <a:ext cx="7112400" cy="142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45720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600">
                  <a:solidFill>
                    <a:schemeClr val="dk1"/>
                  </a:solidFill>
                </a:rPr>
                <a:t>only_converted</a:t>
              </a:r>
              <a:r>
                <a:rPr lang="en-US" sz="1600">
                  <a:solidFill>
                    <a:schemeClr val="dk1"/>
                  </a:solidFill>
                </a:rPr>
                <a:t> : </a:t>
              </a:r>
              <a:endParaRPr sz="1600">
                <a:solidFill>
                  <a:schemeClr val="dk1"/>
                </a:solidFill>
              </a:endParaRPr>
            </a:p>
            <a:p>
              <a:pPr indent="0" lvl="0" marL="45720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dk1"/>
                  </a:solidFill>
                </a:rPr>
                <a:t>전체 lead_owner 중 영업전환율이 1 인 lead_owner의 비율</a:t>
              </a:r>
              <a:endParaRPr sz="1200"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1"/>
          <p:cNvSpPr txBox="1"/>
          <p:nvPr/>
        </p:nvSpPr>
        <p:spPr>
          <a:xfrm>
            <a:off x="1327725" y="679598"/>
            <a:ext cx="4771490" cy="2923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B7B7B7"/>
                </a:solidFill>
                <a:latin typeface="Arial"/>
                <a:ea typeface="Arial"/>
                <a:cs typeface="Arial"/>
                <a:sym typeface="Arial"/>
              </a:rPr>
              <a:t>EDA.   </a:t>
            </a:r>
            <a:r>
              <a:rPr lang="en-US" sz="1300">
                <a:solidFill>
                  <a:srgbClr val="B22222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b="1" lang="en-US" sz="1300">
                <a:solidFill>
                  <a:srgbClr val="C10C3D"/>
                </a:solidFill>
                <a:latin typeface="Arial"/>
                <a:ea typeface="Arial"/>
                <a:cs typeface="Arial"/>
                <a:sym typeface="Arial"/>
              </a:rPr>
              <a:t>Feature Selection &amp; Feature Correlation</a:t>
            </a:r>
            <a:endParaRPr b="1" sz="1300">
              <a:solidFill>
                <a:srgbClr val="C10C3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6" name="Google Shape;396;p51"/>
          <p:cNvSpPr txBox="1"/>
          <p:nvPr/>
        </p:nvSpPr>
        <p:spPr>
          <a:xfrm>
            <a:off x="712160" y="1476639"/>
            <a:ext cx="3036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373737"/>
                </a:solidFill>
              </a:rPr>
              <a:t>Data Drift(Feature Drift)</a:t>
            </a:r>
            <a:endParaRPr b="1" sz="1800">
              <a:solidFill>
                <a:srgbClr val="37373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" name="Google Shape;397;p51"/>
          <p:cNvSpPr/>
          <p:nvPr/>
        </p:nvSpPr>
        <p:spPr>
          <a:xfrm>
            <a:off x="486454" y="1469358"/>
            <a:ext cx="120107" cy="383694"/>
          </a:xfrm>
          <a:prstGeom prst="rect">
            <a:avLst/>
          </a:prstGeom>
          <a:solidFill>
            <a:srgbClr val="B22222"/>
          </a:solidFill>
          <a:ln cap="flat" cmpd="sng" w="12700">
            <a:solidFill>
              <a:srgbClr val="B2222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98" name="Google Shape;398;p51"/>
          <p:cNvSpPr txBox="1"/>
          <p:nvPr/>
        </p:nvSpPr>
        <p:spPr>
          <a:xfrm>
            <a:off x="343293" y="110070"/>
            <a:ext cx="9312336" cy="4794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B5B5B"/>
              </a:buClr>
              <a:buSzPts val="1800"/>
              <a:buFont typeface="Arial"/>
              <a:buNone/>
            </a:pPr>
            <a:r>
              <a:rPr b="0" lang="en-US" sz="1800">
                <a:solidFill>
                  <a:srgbClr val="5B5B5B"/>
                </a:solidFill>
                <a:latin typeface="Malgun Gothic"/>
                <a:ea typeface="Malgun Gothic"/>
                <a:cs typeface="Malgun Gothic"/>
                <a:sym typeface="Malgun Gothic"/>
              </a:rPr>
              <a:t>Intro</a:t>
            </a:r>
            <a:r>
              <a:rPr b="0" lang="en-US" sz="18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</a:t>
            </a:r>
            <a:r>
              <a:rPr b="1"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Feature Engineering</a:t>
            </a:r>
            <a:r>
              <a:rPr b="0" i="0" lang="en-US" sz="1800" u="none" cap="none" strike="noStrik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Model</a:t>
            </a:r>
            <a:r>
              <a:rPr lang="en-US" sz="18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ing</a:t>
            </a:r>
            <a:r>
              <a:rPr b="0" i="0" lang="en-US" sz="1800" u="none" cap="none" strike="noStrik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b="0" lang="en-US" sz="18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Validation      Application</a:t>
            </a:r>
            <a:endParaRPr b="0" i="0" sz="1800" u="none" cap="none" strike="noStrike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399" name="Google Shape;399;p51"/>
          <p:cNvCxnSpPr/>
          <p:nvPr/>
        </p:nvCxnSpPr>
        <p:spPr>
          <a:xfrm flipH="1" rot="10800000">
            <a:off x="1327725" y="538594"/>
            <a:ext cx="2277300" cy="4500"/>
          </a:xfrm>
          <a:prstGeom prst="straightConnector1">
            <a:avLst/>
          </a:prstGeom>
          <a:noFill/>
          <a:ln cap="flat" cmpd="sng" w="25400">
            <a:solidFill>
              <a:srgbClr val="B2222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00" name="Google Shape;400;p51"/>
          <p:cNvSpPr txBox="1"/>
          <p:nvPr/>
        </p:nvSpPr>
        <p:spPr>
          <a:xfrm>
            <a:off x="712150" y="1937225"/>
            <a:ext cx="10020300" cy="6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</a:rPr>
              <a:t>모델 훈련시 "입력 데이터(Customer_idx, Lead_owner)"의 </a:t>
            </a:r>
            <a:r>
              <a:rPr b="1" lang="en-US" sz="1500">
                <a:solidFill>
                  <a:schemeClr val="dk1"/>
                </a:solidFill>
              </a:rPr>
              <a:t>통계적 분포</a:t>
            </a:r>
            <a:r>
              <a:rPr lang="en-US" sz="1500">
                <a:solidFill>
                  <a:schemeClr val="dk1"/>
                </a:solidFill>
              </a:rPr>
              <a:t> 및 </a:t>
            </a:r>
            <a:r>
              <a:rPr b="1" lang="en-US" sz="1500">
                <a:solidFill>
                  <a:schemeClr val="dk1"/>
                </a:solidFill>
              </a:rPr>
              <a:t>unique value</a:t>
            </a:r>
            <a:r>
              <a:rPr lang="en-US" sz="1500">
                <a:solidFill>
                  <a:schemeClr val="dk1"/>
                </a:solidFill>
              </a:rPr>
              <a:t>와 테스트 시/ 실제 배포 환경에서의 "입력 데이터"의 통계적 분포 및 unique value가 어떠한 변화에 의해 차이가 발생하고 있는 것을 의미</a:t>
            </a:r>
            <a:endParaRPr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01" name="Google Shape;401;p51"/>
          <p:cNvSpPr/>
          <p:nvPr/>
        </p:nvSpPr>
        <p:spPr>
          <a:xfrm>
            <a:off x="6868350" y="3628100"/>
            <a:ext cx="5049600" cy="1676100"/>
          </a:xfrm>
          <a:prstGeom prst="roundRect">
            <a:avLst>
              <a:gd fmla="val 16667" name="adj"/>
            </a:avLst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02" name="Google Shape;402;p51"/>
          <p:cNvSpPr txBox="1"/>
          <p:nvPr/>
        </p:nvSpPr>
        <p:spPr>
          <a:xfrm>
            <a:off x="6868350" y="3821350"/>
            <a:ext cx="5027400" cy="14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7940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</a:pPr>
            <a:r>
              <a:rPr lang="en-US" sz="1700">
                <a:solidFill>
                  <a:schemeClr val="dk1"/>
                </a:solidFill>
              </a:rPr>
              <a:t>기존 고객 풀의 리드에 대한 영업전환예측의 경우, 높은 예측 성공률</a:t>
            </a:r>
            <a:endParaRPr sz="1700">
              <a:solidFill>
                <a:schemeClr val="dk1"/>
              </a:solidFill>
            </a:endParaRPr>
          </a:p>
          <a:p>
            <a:pPr indent="-27940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</a:pPr>
            <a:r>
              <a:rPr lang="en-US" sz="1700">
                <a:solidFill>
                  <a:schemeClr val="dk1"/>
                </a:solidFill>
              </a:rPr>
              <a:t>새로운 고객 또는 신규 영업사원으로 구성된 리드의 경우, 예측 성공률이 급격히 저하될 것으로 예측됨</a:t>
            </a:r>
            <a:endParaRPr sz="1700">
              <a:solidFill>
                <a:schemeClr val="dk1"/>
              </a:solidFill>
            </a:endParaRPr>
          </a:p>
        </p:txBody>
      </p:sp>
      <p:pic>
        <p:nvPicPr>
          <p:cNvPr id="403" name="Google Shape;403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5850" y="3367113"/>
            <a:ext cx="989626" cy="108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13837" y="2863513"/>
            <a:ext cx="989629" cy="108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68750" y="5564025"/>
            <a:ext cx="1082900" cy="1203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p5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68025" y="4909575"/>
            <a:ext cx="1082900" cy="1242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p5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044103" y="5244088"/>
            <a:ext cx="1235300" cy="120356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9325" y="2978462"/>
            <a:ext cx="907400" cy="108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02787" y="3628088"/>
            <a:ext cx="989629" cy="108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4138" y="5200400"/>
            <a:ext cx="907400" cy="108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p5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49713" y="3213762"/>
            <a:ext cx="1082900" cy="12427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12" name="Google Shape;412;p51"/>
          <p:cNvCxnSpPr/>
          <p:nvPr/>
        </p:nvCxnSpPr>
        <p:spPr>
          <a:xfrm flipH="1" rot="10800000">
            <a:off x="466175" y="4236925"/>
            <a:ext cx="5273100" cy="1181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13" name="Google Shape;413;p51"/>
          <p:cNvSpPr txBox="1"/>
          <p:nvPr/>
        </p:nvSpPr>
        <p:spPr>
          <a:xfrm>
            <a:off x="4388900" y="3873900"/>
            <a:ext cx="14040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Existing Pool</a:t>
            </a:r>
            <a:endParaRPr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14" name="Google Shape;414;p51"/>
          <p:cNvSpPr txBox="1"/>
          <p:nvPr/>
        </p:nvSpPr>
        <p:spPr>
          <a:xfrm>
            <a:off x="485125" y="5427175"/>
            <a:ext cx="14916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New Pool</a:t>
            </a:r>
            <a:endParaRPr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15" name="Google Shape;415;p5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-2272227">
            <a:off x="2615350" y="5839725"/>
            <a:ext cx="989700" cy="414193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p5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-2272227">
            <a:off x="4190400" y="5460575"/>
            <a:ext cx="989700" cy="4141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52"/>
          <p:cNvSpPr txBox="1"/>
          <p:nvPr/>
        </p:nvSpPr>
        <p:spPr>
          <a:xfrm>
            <a:off x="343293" y="110070"/>
            <a:ext cx="9312336" cy="4794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B5B5B"/>
              </a:buClr>
              <a:buSzPts val="1800"/>
              <a:buFont typeface="Arial"/>
              <a:buNone/>
            </a:pPr>
            <a:r>
              <a:rPr b="0" lang="en-US" sz="1800">
                <a:solidFill>
                  <a:srgbClr val="5B5B5B"/>
                </a:solidFill>
                <a:latin typeface="Malgun Gothic"/>
                <a:ea typeface="Malgun Gothic"/>
                <a:cs typeface="Malgun Gothic"/>
                <a:sym typeface="Malgun Gothic"/>
              </a:rPr>
              <a:t>Intro</a:t>
            </a:r>
            <a:r>
              <a:rPr b="0" lang="en-US" sz="18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</a:t>
            </a:r>
            <a:r>
              <a:rPr b="1"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Feature Engineering</a:t>
            </a:r>
            <a:r>
              <a:rPr b="0" i="0" lang="en-US" sz="1800" u="none" cap="none" strike="noStrik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Model</a:t>
            </a:r>
            <a:r>
              <a:rPr lang="en-US" sz="18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ing</a:t>
            </a:r>
            <a:r>
              <a:rPr b="0" i="0" lang="en-US" sz="1800" u="none" cap="none" strike="noStrik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b="0" lang="en-US" sz="18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Validation      Application</a:t>
            </a:r>
            <a:endParaRPr b="0" i="0" sz="1800" u="none" cap="none" strike="noStrike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23" name="Google Shape;423;p52"/>
          <p:cNvSpPr txBox="1"/>
          <p:nvPr/>
        </p:nvSpPr>
        <p:spPr>
          <a:xfrm>
            <a:off x="712145" y="1476650"/>
            <a:ext cx="4665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373737"/>
                </a:solidFill>
              </a:rPr>
              <a:t>Model based(Feature Importance)</a:t>
            </a:r>
            <a:endParaRPr b="1" sz="1800">
              <a:solidFill>
                <a:srgbClr val="37373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4" name="Google Shape;424;p52"/>
          <p:cNvSpPr/>
          <p:nvPr/>
        </p:nvSpPr>
        <p:spPr>
          <a:xfrm>
            <a:off x="486454" y="1469358"/>
            <a:ext cx="120107" cy="383694"/>
          </a:xfrm>
          <a:prstGeom prst="rect">
            <a:avLst/>
          </a:prstGeom>
          <a:solidFill>
            <a:srgbClr val="B22222"/>
          </a:solidFill>
          <a:ln cap="flat" cmpd="sng" w="12700">
            <a:solidFill>
              <a:srgbClr val="B2222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425" name="Google Shape;425;p52"/>
          <p:cNvCxnSpPr/>
          <p:nvPr/>
        </p:nvCxnSpPr>
        <p:spPr>
          <a:xfrm flipH="1" rot="10800000">
            <a:off x="1327725" y="528394"/>
            <a:ext cx="2256600" cy="14700"/>
          </a:xfrm>
          <a:prstGeom prst="straightConnector1">
            <a:avLst/>
          </a:prstGeom>
          <a:noFill/>
          <a:ln cap="flat" cmpd="sng" w="25400">
            <a:solidFill>
              <a:srgbClr val="B2222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26" name="Google Shape;426;p52"/>
          <p:cNvSpPr txBox="1"/>
          <p:nvPr/>
        </p:nvSpPr>
        <p:spPr>
          <a:xfrm>
            <a:off x="1327725" y="679598"/>
            <a:ext cx="4771490" cy="2923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B7B7B7"/>
                </a:solidFill>
                <a:latin typeface="Arial"/>
                <a:ea typeface="Arial"/>
                <a:cs typeface="Arial"/>
                <a:sym typeface="Arial"/>
              </a:rPr>
              <a:t>EDA.   </a:t>
            </a:r>
            <a:r>
              <a:rPr lang="en-US" sz="1300">
                <a:solidFill>
                  <a:srgbClr val="B22222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b="1" lang="en-US" sz="1300">
                <a:solidFill>
                  <a:srgbClr val="C10C3D"/>
                </a:solidFill>
                <a:latin typeface="Arial"/>
                <a:ea typeface="Arial"/>
                <a:cs typeface="Arial"/>
                <a:sym typeface="Arial"/>
              </a:rPr>
              <a:t>Feature Selection &amp; Feature Correlation</a:t>
            </a:r>
            <a:endParaRPr b="1" sz="1300">
              <a:solidFill>
                <a:srgbClr val="C10C3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7" name="Google Shape;427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900" y="1911725"/>
            <a:ext cx="7649126" cy="4533725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Google Shape;428;p52"/>
          <p:cNvSpPr/>
          <p:nvPr/>
        </p:nvSpPr>
        <p:spPr>
          <a:xfrm>
            <a:off x="8338175" y="2931750"/>
            <a:ext cx="3657000" cy="2113500"/>
          </a:xfrm>
          <a:prstGeom prst="roundRect">
            <a:avLst>
              <a:gd fmla="val 16667" name="adj"/>
            </a:avLst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29" name="Google Shape;429;p52"/>
          <p:cNvSpPr txBox="1"/>
          <p:nvPr/>
        </p:nvSpPr>
        <p:spPr>
          <a:xfrm>
            <a:off x="8419112" y="3007286"/>
            <a:ext cx="35760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7940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</a:pPr>
            <a:r>
              <a:rPr lang="en-US" sz="1700">
                <a:solidFill>
                  <a:schemeClr val="dk1"/>
                </a:solidFill>
              </a:rPr>
              <a:t>특정 Customer_idx 및 Lead_owner가 모델 학습에 </a:t>
            </a:r>
            <a:r>
              <a:rPr b="1" lang="en-US" sz="1700">
                <a:solidFill>
                  <a:schemeClr val="dk1"/>
                </a:solidFill>
              </a:rPr>
              <a:t>편향성을 가중</a:t>
            </a:r>
            <a:r>
              <a:rPr lang="en-US" sz="1700">
                <a:solidFill>
                  <a:schemeClr val="dk1"/>
                </a:solidFill>
              </a:rPr>
              <a:t>시키고 있는 모습</a:t>
            </a:r>
            <a:endParaRPr sz="1700">
              <a:solidFill>
                <a:schemeClr val="dk1"/>
              </a:solidFill>
            </a:endParaRPr>
          </a:p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  <a:p>
            <a:pPr indent="-27940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</a:pPr>
            <a:r>
              <a:rPr lang="en-US" sz="1700">
                <a:solidFill>
                  <a:schemeClr val="dk1"/>
                </a:solidFill>
              </a:rPr>
              <a:t>Customer_idx 및 Lead_owner가 결측치인 Lead에 대한 예측력이 현저히 떨어질 것으로 예측됨</a:t>
            </a:r>
            <a:endParaRPr sz="1700">
              <a:solidFill>
                <a:schemeClr val="dk1"/>
              </a:solidFill>
            </a:endParaRPr>
          </a:p>
        </p:txBody>
      </p:sp>
      <p:pic>
        <p:nvPicPr>
          <p:cNvPr id="430" name="Google Shape;430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6550" y="2123700"/>
            <a:ext cx="7339200" cy="1605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53"/>
          <p:cNvSpPr txBox="1"/>
          <p:nvPr/>
        </p:nvSpPr>
        <p:spPr>
          <a:xfrm>
            <a:off x="343293" y="110070"/>
            <a:ext cx="9312300" cy="4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B5B5B"/>
              </a:buClr>
              <a:buSzPts val="1800"/>
              <a:buFont typeface="Arial"/>
              <a:buNone/>
            </a:pPr>
            <a:r>
              <a:rPr b="0" lang="en-US" sz="1800">
                <a:solidFill>
                  <a:srgbClr val="5B5B5B"/>
                </a:solidFill>
                <a:latin typeface="Malgun Gothic"/>
                <a:ea typeface="Malgun Gothic"/>
                <a:cs typeface="Malgun Gothic"/>
                <a:sym typeface="Malgun Gothic"/>
              </a:rPr>
              <a:t>Intro</a:t>
            </a:r>
            <a:r>
              <a:rPr b="0" lang="en-US" sz="18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</a:t>
            </a:r>
            <a:r>
              <a:rPr b="1"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Feature Engineering</a:t>
            </a:r>
            <a:r>
              <a:rPr b="0" i="0" lang="en-US" sz="1800" u="none" cap="none" strike="noStrik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Model</a:t>
            </a:r>
            <a:r>
              <a:rPr lang="en-US" sz="18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ing</a:t>
            </a:r>
            <a:r>
              <a:rPr b="0" i="0" lang="en-US" sz="1800" u="none" cap="none" strike="noStrik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b="0" lang="en-US" sz="18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Validation      Application</a:t>
            </a:r>
            <a:endParaRPr b="0" i="0" sz="1800" u="none" cap="none" strike="noStrike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37" name="Google Shape;437;p53"/>
          <p:cNvSpPr txBox="1"/>
          <p:nvPr/>
        </p:nvSpPr>
        <p:spPr>
          <a:xfrm>
            <a:off x="712145" y="1476650"/>
            <a:ext cx="4665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1800">
                <a:solidFill>
                  <a:srgbClr val="373737"/>
                </a:solidFill>
              </a:rPr>
              <a:t>Shap value</a:t>
            </a:r>
            <a:endParaRPr b="1" sz="1800">
              <a:solidFill>
                <a:srgbClr val="37373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8" name="Google Shape;438;p53"/>
          <p:cNvSpPr/>
          <p:nvPr/>
        </p:nvSpPr>
        <p:spPr>
          <a:xfrm>
            <a:off x="486454" y="1469358"/>
            <a:ext cx="120000" cy="383700"/>
          </a:xfrm>
          <a:prstGeom prst="rect">
            <a:avLst/>
          </a:prstGeom>
          <a:solidFill>
            <a:srgbClr val="B22222"/>
          </a:solidFill>
          <a:ln cap="flat" cmpd="sng" w="12700">
            <a:solidFill>
              <a:srgbClr val="B2222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439" name="Google Shape;439;p53"/>
          <p:cNvCxnSpPr/>
          <p:nvPr/>
        </p:nvCxnSpPr>
        <p:spPr>
          <a:xfrm flipH="1" rot="10800000">
            <a:off x="1327725" y="528394"/>
            <a:ext cx="2256600" cy="14700"/>
          </a:xfrm>
          <a:prstGeom prst="straightConnector1">
            <a:avLst/>
          </a:prstGeom>
          <a:noFill/>
          <a:ln cap="flat" cmpd="sng" w="25400">
            <a:solidFill>
              <a:srgbClr val="B2222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40" name="Google Shape;440;p53"/>
          <p:cNvSpPr txBox="1"/>
          <p:nvPr/>
        </p:nvSpPr>
        <p:spPr>
          <a:xfrm>
            <a:off x="1327725" y="679598"/>
            <a:ext cx="47715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B7B7B7"/>
                </a:solidFill>
                <a:latin typeface="Arial"/>
                <a:ea typeface="Arial"/>
                <a:cs typeface="Arial"/>
                <a:sym typeface="Arial"/>
              </a:rPr>
              <a:t>EDA.   </a:t>
            </a:r>
            <a:r>
              <a:rPr lang="en-US" sz="1300">
                <a:solidFill>
                  <a:srgbClr val="B22222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b="1" lang="en-US" sz="1300">
                <a:solidFill>
                  <a:srgbClr val="C10C3D"/>
                </a:solidFill>
                <a:latin typeface="Arial"/>
                <a:ea typeface="Arial"/>
                <a:cs typeface="Arial"/>
                <a:sym typeface="Arial"/>
              </a:rPr>
              <a:t>Feature Selection &amp; Feature Correlation</a:t>
            </a:r>
            <a:endParaRPr b="1" sz="1300">
              <a:solidFill>
                <a:srgbClr val="C10C3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1" name="Google Shape;441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9225" y="1202875"/>
            <a:ext cx="5667676" cy="279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Google Shape;442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4275" y="2215877"/>
            <a:ext cx="5667676" cy="3943272"/>
          </a:xfrm>
          <a:prstGeom prst="rect">
            <a:avLst/>
          </a:prstGeom>
          <a:noFill/>
          <a:ln>
            <a:noFill/>
          </a:ln>
        </p:spPr>
      </p:pic>
      <p:pic>
        <p:nvPicPr>
          <p:cNvPr id="443" name="Google Shape;443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99225" y="4020650"/>
            <a:ext cx="5741699" cy="279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4" name="Google Shape;444;p5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2150" y="2539800"/>
            <a:ext cx="5089176" cy="692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" name="Google Shape;445;p5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05350" y="1203875"/>
            <a:ext cx="4771501" cy="57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6" name="Google Shape;446;p5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46513" y="4102050"/>
            <a:ext cx="5089176" cy="57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1F1"/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54"/>
          <p:cNvSpPr/>
          <p:nvPr/>
        </p:nvSpPr>
        <p:spPr>
          <a:xfrm>
            <a:off x="6310691" y="3161338"/>
            <a:ext cx="5274439" cy="559396"/>
          </a:xfrm>
          <a:prstGeom prst="roundRect">
            <a:avLst>
              <a:gd fmla="val 16667" name="adj"/>
            </a:avLst>
          </a:prstGeom>
          <a:solidFill>
            <a:srgbClr val="A50034">
              <a:alpha val="46666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2" name="Google Shape;452;p54"/>
          <p:cNvSpPr txBox="1"/>
          <p:nvPr/>
        </p:nvSpPr>
        <p:spPr>
          <a:xfrm>
            <a:off x="1625096" y="1795955"/>
            <a:ext cx="4606665" cy="8207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9984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5334"/>
              <a:buFont typeface="Calibri"/>
              <a:buNone/>
            </a:pPr>
            <a:r>
              <a:rPr b="0" i="0" lang="en-US" sz="5334" u="none" cap="none" strike="noStrike">
                <a:solidFill>
                  <a:srgbClr val="373737"/>
                </a:solidFill>
                <a:latin typeface="Calibri"/>
                <a:ea typeface="Calibri"/>
                <a:cs typeface="Calibri"/>
                <a:sym typeface="Calibri"/>
              </a:rPr>
              <a:t>Contents</a:t>
            </a:r>
            <a:endParaRPr/>
          </a:p>
        </p:txBody>
      </p:sp>
      <p:cxnSp>
        <p:nvCxnSpPr>
          <p:cNvPr id="453" name="Google Shape;453;p54"/>
          <p:cNvCxnSpPr/>
          <p:nvPr/>
        </p:nvCxnSpPr>
        <p:spPr>
          <a:xfrm>
            <a:off x="6373943" y="1246914"/>
            <a:ext cx="5132257" cy="0"/>
          </a:xfrm>
          <a:prstGeom prst="straightConnector1">
            <a:avLst/>
          </a:prstGeom>
          <a:noFill/>
          <a:ln cap="rnd" cmpd="sng" w="9525">
            <a:solidFill>
              <a:srgbClr val="37373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54" name="Google Shape;454;p54"/>
          <p:cNvCxnSpPr/>
          <p:nvPr/>
        </p:nvCxnSpPr>
        <p:spPr>
          <a:xfrm>
            <a:off x="6373943" y="5604736"/>
            <a:ext cx="5132257" cy="0"/>
          </a:xfrm>
          <a:prstGeom prst="straightConnector1">
            <a:avLst/>
          </a:prstGeom>
          <a:noFill/>
          <a:ln cap="rnd" cmpd="sng" w="9525">
            <a:solidFill>
              <a:srgbClr val="373737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55" name="Google Shape;455;p54"/>
          <p:cNvSpPr txBox="1"/>
          <p:nvPr/>
        </p:nvSpPr>
        <p:spPr>
          <a:xfrm>
            <a:off x="6557765" y="2047574"/>
            <a:ext cx="1185863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B22222"/>
              </a:buClr>
              <a:buSzPts val="2000"/>
              <a:buFont typeface="Calibri"/>
              <a:buNone/>
            </a:pPr>
            <a:r>
              <a:rPr b="1" i="0" lang="en-US" sz="2000" u="none" cap="none" strike="noStrike">
                <a:solidFill>
                  <a:srgbClr val="B22222"/>
                </a:solidFill>
                <a:latin typeface="Calibri"/>
                <a:ea typeface="Calibri"/>
                <a:cs typeface="Calibri"/>
                <a:sym typeface="Calibri"/>
              </a:rPr>
              <a:t>01</a:t>
            </a:r>
            <a:endParaRPr/>
          </a:p>
        </p:txBody>
      </p:sp>
      <p:sp>
        <p:nvSpPr>
          <p:cNvPr id="456" name="Google Shape;456;p54"/>
          <p:cNvSpPr txBox="1"/>
          <p:nvPr/>
        </p:nvSpPr>
        <p:spPr>
          <a:xfrm>
            <a:off x="6572151" y="2637702"/>
            <a:ext cx="1185863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B22222"/>
              </a:buClr>
              <a:buSzPts val="2000"/>
              <a:buFont typeface="Calibri"/>
              <a:buNone/>
            </a:pPr>
            <a:r>
              <a:rPr b="1" i="0" lang="en-US" sz="2000" u="none" cap="none" strike="noStrike">
                <a:solidFill>
                  <a:srgbClr val="B22222"/>
                </a:solidFill>
                <a:latin typeface="Calibri"/>
                <a:ea typeface="Calibri"/>
                <a:cs typeface="Calibri"/>
                <a:sym typeface="Calibri"/>
              </a:rPr>
              <a:t>02</a:t>
            </a:r>
            <a:endParaRPr/>
          </a:p>
        </p:txBody>
      </p:sp>
      <p:sp>
        <p:nvSpPr>
          <p:cNvPr id="457" name="Google Shape;457;p54"/>
          <p:cNvSpPr txBox="1"/>
          <p:nvPr/>
        </p:nvSpPr>
        <p:spPr>
          <a:xfrm>
            <a:off x="6572151" y="3309984"/>
            <a:ext cx="1185863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B22222"/>
              </a:buClr>
              <a:buSzPts val="2000"/>
              <a:buFont typeface="Calibri"/>
              <a:buNone/>
            </a:pPr>
            <a:r>
              <a:rPr b="1" i="0" lang="en-US" sz="2000" u="none" cap="none" strike="noStrike">
                <a:solidFill>
                  <a:srgbClr val="B22222"/>
                </a:solidFill>
                <a:latin typeface="Calibri"/>
                <a:ea typeface="Calibri"/>
                <a:cs typeface="Calibri"/>
                <a:sym typeface="Calibri"/>
              </a:rPr>
              <a:t>03</a:t>
            </a:r>
            <a:endParaRPr/>
          </a:p>
        </p:txBody>
      </p:sp>
      <p:sp>
        <p:nvSpPr>
          <p:cNvPr id="458" name="Google Shape;458;p54"/>
          <p:cNvSpPr txBox="1"/>
          <p:nvPr/>
        </p:nvSpPr>
        <p:spPr>
          <a:xfrm>
            <a:off x="6575779" y="3968538"/>
            <a:ext cx="1185863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B22222"/>
              </a:buClr>
              <a:buSzPts val="2000"/>
              <a:buFont typeface="Calibri"/>
              <a:buNone/>
            </a:pPr>
            <a:r>
              <a:rPr b="1" i="0" lang="en-US" sz="2000" u="none" cap="none" strike="noStrike">
                <a:solidFill>
                  <a:srgbClr val="B22222"/>
                </a:solidFill>
                <a:latin typeface="Calibri"/>
                <a:ea typeface="Calibri"/>
                <a:cs typeface="Calibri"/>
                <a:sym typeface="Calibri"/>
              </a:rPr>
              <a:t>04</a:t>
            </a:r>
            <a:endParaRPr/>
          </a:p>
        </p:txBody>
      </p:sp>
      <p:sp>
        <p:nvSpPr>
          <p:cNvPr id="459" name="Google Shape;459;p54"/>
          <p:cNvSpPr txBox="1"/>
          <p:nvPr/>
        </p:nvSpPr>
        <p:spPr>
          <a:xfrm>
            <a:off x="6572151" y="4558666"/>
            <a:ext cx="1185863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B22222"/>
              </a:buClr>
              <a:buSzPts val="2000"/>
              <a:buFont typeface="Calibri"/>
              <a:buNone/>
            </a:pPr>
            <a:r>
              <a:rPr b="1" i="0" lang="en-US" sz="2000" u="none" cap="none" strike="noStrike">
                <a:solidFill>
                  <a:srgbClr val="B22222"/>
                </a:solidFill>
                <a:latin typeface="Calibri"/>
                <a:ea typeface="Calibri"/>
                <a:cs typeface="Calibri"/>
                <a:sym typeface="Calibri"/>
              </a:rPr>
              <a:t>05</a:t>
            </a:r>
            <a:endParaRPr/>
          </a:p>
        </p:txBody>
      </p:sp>
      <p:sp>
        <p:nvSpPr>
          <p:cNvPr id="460" name="Google Shape;460;p54"/>
          <p:cNvSpPr/>
          <p:nvPr/>
        </p:nvSpPr>
        <p:spPr>
          <a:xfrm>
            <a:off x="1122688" y="1795955"/>
            <a:ext cx="176405" cy="820737"/>
          </a:xfrm>
          <a:prstGeom prst="rect">
            <a:avLst/>
          </a:prstGeom>
          <a:solidFill>
            <a:srgbClr val="B2222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</a:pPr>
            <a:r>
              <a:t/>
            </a:r>
            <a:endParaRPr b="0" i="0" sz="16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1" name="Google Shape;461;p54"/>
          <p:cNvSpPr txBox="1"/>
          <p:nvPr/>
        </p:nvSpPr>
        <p:spPr>
          <a:xfrm>
            <a:off x="7366000" y="1960629"/>
            <a:ext cx="3505200" cy="29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33">
                <a:solidFill>
                  <a:srgbClr val="373737"/>
                </a:solidFill>
                <a:latin typeface="Calibri"/>
                <a:ea typeface="Calibri"/>
                <a:cs typeface="Calibri"/>
                <a:sym typeface="Calibri"/>
              </a:rPr>
              <a:t>Intro</a:t>
            </a:r>
            <a:endParaRPr/>
          </a:p>
          <a:p>
            <a:pPr indent="-152411" lvl="0" marL="228611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t/>
            </a:r>
            <a:endParaRPr sz="2000">
              <a:solidFill>
                <a:srgbClr val="37373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33">
                <a:solidFill>
                  <a:srgbClr val="373737"/>
                </a:solidFill>
                <a:latin typeface="Calibri"/>
                <a:ea typeface="Calibri"/>
                <a:cs typeface="Calibri"/>
                <a:sym typeface="Calibri"/>
              </a:rPr>
              <a:t>Feature Engineering</a:t>
            </a:r>
            <a:endParaRPr/>
          </a:p>
          <a:p>
            <a:pPr indent="-152411" lvl="0" marL="228611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t/>
            </a:r>
            <a:endParaRPr sz="2133">
              <a:solidFill>
                <a:srgbClr val="37373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33">
                <a:solidFill>
                  <a:srgbClr val="373737"/>
                </a:solidFill>
                <a:latin typeface="Calibri"/>
                <a:ea typeface="Calibri"/>
                <a:cs typeface="Calibri"/>
                <a:sym typeface="Calibri"/>
              </a:rPr>
              <a:t>Modeling</a:t>
            </a:r>
            <a:endParaRPr/>
          </a:p>
          <a:p>
            <a:pPr indent="-152411" lvl="0" marL="228611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t/>
            </a:r>
            <a:endParaRPr sz="2133">
              <a:solidFill>
                <a:srgbClr val="37373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33">
                <a:solidFill>
                  <a:srgbClr val="373737"/>
                </a:solidFill>
                <a:latin typeface="Calibri"/>
                <a:ea typeface="Calibri"/>
                <a:cs typeface="Calibri"/>
                <a:sym typeface="Calibri"/>
              </a:rPr>
              <a:t>Validation</a:t>
            </a:r>
            <a:endParaRPr/>
          </a:p>
          <a:p>
            <a:pPr indent="-152411" lvl="0" marL="228611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t/>
            </a:r>
            <a:endParaRPr sz="1600">
              <a:solidFill>
                <a:srgbClr val="37373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33">
                <a:solidFill>
                  <a:srgbClr val="373737"/>
                </a:solidFill>
                <a:latin typeface="Calibri"/>
                <a:ea typeface="Calibri"/>
                <a:cs typeface="Calibri"/>
                <a:sym typeface="Calibri"/>
              </a:rPr>
              <a:t>Application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55"/>
          <p:cNvSpPr txBox="1"/>
          <p:nvPr/>
        </p:nvSpPr>
        <p:spPr>
          <a:xfrm>
            <a:off x="721938" y="1476835"/>
            <a:ext cx="528770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</a:rPr>
              <a:t>CATBOOST</a:t>
            </a:r>
            <a:endParaRPr b="1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8" name="Google Shape;468;p55"/>
          <p:cNvSpPr/>
          <p:nvPr/>
        </p:nvSpPr>
        <p:spPr>
          <a:xfrm>
            <a:off x="486454" y="1469654"/>
            <a:ext cx="120107" cy="383694"/>
          </a:xfrm>
          <a:prstGeom prst="rect">
            <a:avLst/>
          </a:prstGeom>
          <a:solidFill>
            <a:srgbClr val="B22222"/>
          </a:solidFill>
          <a:ln cap="flat" cmpd="sng" w="12700">
            <a:solidFill>
              <a:srgbClr val="B2222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69" name="Google Shape;469;p55"/>
          <p:cNvSpPr txBox="1"/>
          <p:nvPr/>
        </p:nvSpPr>
        <p:spPr>
          <a:xfrm>
            <a:off x="343293" y="110070"/>
            <a:ext cx="9312336" cy="4794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B5B5B"/>
              </a:buClr>
              <a:buSzPts val="1800"/>
              <a:buFont typeface="Arial"/>
              <a:buNone/>
            </a:pPr>
            <a:r>
              <a:rPr b="0" lang="en-US" sz="1800">
                <a:solidFill>
                  <a:srgbClr val="5B5B5B"/>
                </a:solidFill>
                <a:latin typeface="Malgun Gothic"/>
                <a:ea typeface="Malgun Gothic"/>
                <a:cs typeface="Malgun Gothic"/>
                <a:sym typeface="Malgun Gothic"/>
              </a:rPr>
              <a:t>Intro</a:t>
            </a:r>
            <a:r>
              <a:rPr b="0" lang="en-US" sz="18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</a:t>
            </a:r>
            <a:r>
              <a:rPr b="0" i="0" lang="en-US" sz="1800" u="none" cap="none" strike="noStrik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Analysis      </a:t>
            </a:r>
            <a:r>
              <a:rPr b="1" i="0" lang="en-US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Model</a:t>
            </a:r>
            <a:r>
              <a:rPr b="1"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ing</a:t>
            </a:r>
            <a:r>
              <a:rPr b="1" i="0" lang="en-US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b="1"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</a:t>
            </a:r>
            <a:r>
              <a:rPr b="0" lang="en-US" sz="18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Validation      Application</a:t>
            </a:r>
            <a:endParaRPr b="0" i="0" sz="1800" u="none" cap="none" strike="noStrike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470" name="Google Shape;470;p55"/>
          <p:cNvCxnSpPr/>
          <p:nvPr/>
        </p:nvCxnSpPr>
        <p:spPr>
          <a:xfrm>
            <a:off x="2717715" y="586205"/>
            <a:ext cx="1946335" cy="0"/>
          </a:xfrm>
          <a:prstGeom prst="straightConnector1">
            <a:avLst/>
          </a:prstGeom>
          <a:noFill/>
          <a:ln cap="flat" cmpd="sng" w="25400">
            <a:solidFill>
              <a:srgbClr val="B2222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71" name="Google Shape;471;p55"/>
          <p:cNvSpPr txBox="1"/>
          <p:nvPr/>
        </p:nvSpPr>
        <p:spPr>
          <a:xfrm>
            <a:off x="2689916" y="683429"/>
            <a:ext cx="47715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979797"/>
                </a:solidFill>
                <a:latin typeface="Arial"/>
                <a:ea typeface="Arial"/>
                <a:cs typeface="Arial"/>
                <a:sym typeface="Arial"/>
              </a:rPr>
              <a:t>Preprocess</a:t>
            </a:r>
            <a:r>
              <a:rPr b="1" lang="en-US" sz="1300">
                <a:solidFill>
                  <a:srgbClr val="B22222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r>
              <a:rPr b="1" lang="en-US" sz="13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Modeling</a:t>
            </a:r>
            <a:endParaRPr b="1" sz="130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2" name="Google Shape;472;p55"/>
          <p:cNvSpPr txBox="1"/>
          <p:nvPr/>
        </p:nvSpPr>
        <p:spPr>
          <a:xfrm>
            <a:off x="5525550" y="2347075"/>
            <a:ext cx="5578500" cy="31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30200" lvl="0" marL="457200" marR="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-US" sz="2000" u="sng">
                <a:solidFill>
                  <a:schemeClr val="dk1"/>
                </a:solidFill>
              </a:rPr>
              <a:t>Ordering Boosting  &amp; Random Permutation</a:t>
            </a:r>
            <a:endParaRPr sz="2000" u="sng"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	Prevent Overfitting</a:t>
            </a:r>
            <a:endParaRPr sz="1600"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-3556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-"/>
            </a:pPr>
            <a:r>
              <a:rPr lang="en-US" sz="2000" u="sng">
                <a:solidFill>
                  <a:schemeClr val="dk1"/>
                </a:solidFill>
              </a:rPr>
              <a:t>Auto Ordered Target Encoding &amp; One-hot Encoding</a:t>
            </a:r>
            <a:endParaRPr sz="2000" u="sng"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-3556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-"/>
            </a:pPr>
            <a:r>
              <a:rPr lang="en-US" sz="2000" u="sng">
                <a:solidFill>
                  <a:schemeClr val="dk1"/>
                </a:solidFill>
              </a:rPr>
              <a:t>Categorical Feature Combinations</a:t>
            </a:r>
            <a:endParaRPr sz="2000" u="sng">
              <a:solidFill>
                <a:schemeClr val="dk1"/>
              </a:solidFill>
            </a:endParaRPr>
          </a:p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Feature Cardinality </a:t>
            </a:r>
            <a:r>
              <a:rPr lang="en-US" sz="1600" u="sng">
                <a:solidFill>
                  <a:schemeClr val="dk1"/>
                </a:solidFill>
              </a:rPr>
              <a:t>down</a:t>
            </a:r>
            <a:endParaRPr sz="1600" u="sng">
              <a:solidFill>
                <a:schemeClr val="dk1"/>
              </a:solidFill>
            </a:endParaRPr>
          </a:p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연속형 변수가 아닌 수치형 변수는 범주형 변수로 볼 수 있음</a:t>
            </a:r>
            <a:endParaRPr sz="1600">
              <a:solidFill>
                <a:schemeClr val="dk1"/>
              </a:solidFill>
            </a:endParaRPr>
          </a:p>
          <a:p>
            <a:pPr indent="-3556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-"/>
            </a:pPr>
            <a:r>
              <a:rPr lang="en-US" sz="2000" u="sng">
                <a:solidFill>
                  <a:schemeClr val="dk1"/>
                </a:solidFill>
              </a:rPr>
              <a:t>Optimized Parameter tuning</a:t>
            </a:r>
            <a:endParaRPr sz="2000" u="sng">
              <a:solidFill>
                <a:schemeClr val="dk1"/>
              </a:solidFill>
            </a:endParaRPr>
          </a:p>
        </p:txBody>
      </p:sp>
      <p:pic>
        <p:nvPicPr>
          <p:cNvPr id="473" name="Google Shape;473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9000" y="2347075"/>
            <a:ext cx="4771501" cy="2954775"/>
          </a:xfrm>
          <a:prstGeom prst="rect">
            <a:avLst/>
          </a:prstGeom>
          <a:noFill/>
          <a:ln>
            <a:noFill/>
          </a:ln>
        </p:spPr>
      </p:pic>
      <p:sp>
        <p:nvSpPr>
          <p:cNvPr id="474" name="Google Shape;474;p55"/>
          <p:cNvSpPr txBox="1"/>
          <p:nvPr/>
        </p:nvSpPr>
        <p:spPr>
          <a:xfrm>
            <a:off x="5761038" y="1476835"/>
            <a:ext cx="5287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</a:rPr>
              <a:t>특징</a:t>
            </a:r>
            <a:endParaRPr b="1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5" name="Google Shape;475;p55"/>
          <p:cNvSpPr/>
          <p:nvPr/>
        </p:nvSpPr>
        <p:spPr>
          <a:xfrm>
            <a:off x="5525554" y="1469654"/>
            <a:ext cx="120000" cy="383700"/>
          </a:xfrm>
          <a:prstGeom prst="rect">
            <a:avLst/>
          </a:prstGeom>
          <a:solidFill>
            <a:srgbClr val="B22222"/>
          </a:solidFill>
          <a:ln cap="flat" cmpd="sng" w="12700">
            <a:solidFill>
              <a:srgbClr val="B2222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76" name="Google Shape;476;p55"/>
          <p:cNvSpPr/>
          <p:nvPr/>
        </p:nvSpPr>
        <p:spPr>
          <a:xfrm>
            <a:off x="4460650" y="5517775"/>
            <a:ext cx="203400" cy="168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477" name="Google Shape;477;p55"/>
          <p:cNvCxnSpPr/>
          <p:nvPr/>
        </p:nvCxnSpPr>
        <p:spPr>
          <a:xfrm flipH="1" rot="10800000">
            <a:off x="5761050" y="2817625"/>
            <a:ext cx="269700" cy="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78" name="Google Shape;478;p55"/>
          <p:cNvCxnSpPr/>
          <p:nvPr/>
        </p:nvCxnSpPr>
        <p:spPr>
          <a:xfrm flipH="1" rot="10800000">
            <a:off x="5761050" y="4541675"/>
            <a:ext cx="269700" cy="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79" name="Google Shape;479;p55"/>
          <p:cNvCxnSpPr/>
          <p:nvPr/>
        </p:nvCxnSpPr>
        <p:spPr>
          <a:xfrm flipH="1" rot="10800000">
            <a:off x="5761050" y="4765000"/>
            <a:ext cx="269700" cy="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56"/>
          <p:cNvSpPr txBox="1"/>
          <p:nvPr/>
        </p:nvSpPr>
        <p:spPr>
          <a:xfrm>
            <a:off x="721938" y="1476835"/>
            <a:ext cx="5287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</a:rPr>
              <a:t>Modeling based on CONTEXT</a:t>
            </a:r>
            <a:endParaRPr b="1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6" name="Google Shape;486;p56"/>
          <p:cNvSpPr/>
          <p:nvPr/>
        </p:nvSpPr>
        <p:spPr>
          <a:xfrm>
            <a:off x="486454" y="1469654"/>
            <a:ext cx="120000" cy="383700"/>
          </a:xfrm>
          <a:prstGeom prst="rect">
            <a:avLst/>
          </a:prstGeom>
          <a:solidFill>
            <a:srgbClr val="B22222"/>
          </a:solidFill>
          <a:ln cap="flat" cmpd="sng" w="12700">
            <a:solidFill>
              <a:srgbClr val="B2222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87" name="Google Shape;487;p56"/>
          <p:cNvSpPr txBox="1"/>
          <p:nvPr/>
        </p:nvSpPr>
        <p:spPr>
          <a:xfrm>
            <a:off x="343293" y="110070"/>
            <a:ext cx="9312300" cy="4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B5B5B"/>
              </a:buClr>
              <a:buSzPts val="1800"/>
              <a:buFont typeface="Arial"/>
              <a:buNone/>
            </a:pPr>
            <a:r>
              <a:rPr b="0" lang="en-US" sz="1800">
                <a:solidFill>
                  <a:srgbClr val="5B5B5B"/>
                </a:solidFill>
                <a:latin typeface="Malgun Gothic"/>
                <a:ea typeface="Malgun Gothic"/>
                <a:cs typeface="Malgun Gothic"/>
                <a:sym typeface="Malgun Gothic"/>
              </a:rPr>
              <a:t>Intro</a:t>
            </a:r>
            <a:r>
              <a:rPr b="0" lang="en-US" sz="18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</a:t>
            </a:r>
            <a:r>
              <a:rPr b="0" i="0" lang="en-US" sz="1800" u="none" cap="none" strike="noStrik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Analysis      </a:t>
            </a:r>
            <a:r>
              <a:rPr b="1" i="0" lang="en-US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Model</a:t>
            </a:r>
            <a:r>
              <a:rPr b="1"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ing</a:t>
            </a:r>
            <a:r>
              <a:rPr b="1" i="0" lang="en-US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b="1"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</a:t>
            </a:r>
            <a:r>
              <a:rPr b="0" lang="en-US" sz="18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Validation      Application</a:t>
            </a:r>
            <a:endParaRPr b="0" i="0" sz="1800" u="none" cap="none" strike="noStrike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488" name="Google Shape;488;p56"/>
          <p:cNvCxnSpPr/>
          <p:nvPr/>
        </p:nvCxnSpPr>
        <p:spPr>
          <a:xfrm>
            <a:off x="2717715" y="586205"/>
            <a:ext cx="1946400" cy="0"/>
          </a:xfrm>
          <a:prstGeom prst="straightConnector1">
            <a:avLst/>
          </a:prstGeom>
          <a:noFill/>
          <a:ln cap="flat" cmpd="sng" w="25400">
            <a:solidFill>
              <a:srgbClr val="B2222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89" name="Google Shape;489;p56"/>
          <p:cNvSpPr txBox="1"/>
          <p:nvPr/>
        </p:nvSpPr>
        <p:spPr>
          <a:xfrm>
            <a:off x="2689916" y="683429"/>
            <a:ext cx="47715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979797"/>
                </a:solidFill>
                <a:latin typeface="Arial"/>
                <a:ea typeface="Arial"/>
                <a:cs typeface="Arial"/>
                <a:sym typeface="Arial"/>
              </a:rPr>
              <a:t>Preprocess</a:t>
            </a:r>
            <a:r>
              <a:rPr b="1" lang="en-US" sz="1300">
                <a:solidFill>
                  <a:srgbClr val="B22222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r>
              <a:rPr b="1" lang="en-US" sz="13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Modeling</a:t>
            </a:r>
            <a:endParaRPr b="1" sz="130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0" name="Google Shape;490;p56"/>
          <p:cNvSpPr txBox="1"/>
          <p:nvPr/>
        </p:nvSpPr>
        <p:spPr>
          <a:xfrm>
            <a:off x="431250" y="2358700"/>
            <a:ext cx="2065500" cy="3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ALL Feature Model</a:t>
            </a:r>
            <a:endParaRPr b="1" sz="1300" u="sng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91" name="Google Shape;491;p56"/>
          <p:cNvSpPr txBox="1"/>
          <p:nvPr/>
        </p:nvSpPr>
        <p:spPr>
          <a:xfrm>
            <a:off x="4498900" y="2411000"/>
            <a:ext cx="3260400" cy="9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3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DROP customer_idx Model</a:t>
            </a:r>
            <a:endParaRPr b="1" sz="13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92" name="Google Shape;492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908" y="2448177"/>
            <a:ext cx="218542" cy="230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3" name="Google Shape;493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033" y="4484027"/>
            <a:ext cx="218542" cy="230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4" name="Google Shape;494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2058" y="2497964"/>
            <a:ext cx="218542" cy="230250"/>
          </a:xfrm>
          <a:prstGeom prst="rect">
            <a:avLst/>
          </a:prstGeom>
          <a:noFill/>
          <a:ln>
            <a:noFill/>
          </a:ln>
        </p:spPr>
      </p:pic>
      <p:sp>
        <p:nvSpPr>
          <p:cNvPr id="495" name="Google Shape;495;p56"/>
          <p:cNvSpPr txBox="1"/>
          <p:nvPr/>
        </p:nvSpPr>
        <p:spPr>
          <a:xfrm>
            <a:off x="402375" y="4484025"/>
            <a:ext cx="2286600" cy="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3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DROP lead_owner Model</a:t>
            </a:r>
            <a:endParaRPr b="1" sz="13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96" name="Google Shape;496;p56"/>
          <p:cNvSpPr txBox="1"/>
          <p:nvPr/>
        </p:nvSpPr>
        <p:spPr>
          <a:xfrm>
            <a:off x="4489775" y="4484025"/>
            <a:ext cx="4284600" cy="9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DROP lead_owner &amp; customer_idx Model </a:t>
            </a:r>
            <a:endParaRPr b="1" sz="13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97" name="Google Shape;497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2058" y="4552689"/>
            <a:ext cx="218542" cy="230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8" name="Google Shape;498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2375" y="2896645"/>
            <a:ext cx="2495550" cy="128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9" name="Google Shape;499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22050" y="2896645"/>
            <a:ext cx="2495550" cy="128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2375" y="5082520"/>
            <a:ext cx="2495550" cy="128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22050" y="5132520"/>
            <a:ext cx="2495550" cy="128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97350" y="2825207"/>
            <a:ext cx="428625" cy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3" name="Google Shape;503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16550" y="5011083"/>
            <a:ext cx="428625" cy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4" name="Google Shape;504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97350" y="5061083"/>
            <a:ext cx="428625" cy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5" name="Google Shape;505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14788" y="5061083"/>
            <a:ext cx="428625" cy="1428750"/>
          </a:xfrm>
          <a:prstGeom prst="rect">
            <a:avLst/>
          </a:prstGeom>
          <a:noFill/>
          <a:ln>
            <a:noFill/>
          </a:ln>
        </p:spPr>
      </p:pic>
      <p:sp>
        <p:nvSpPr>
          <p:cNvPr id="506" name="Google Shape;506;p56"/>
          <p:cNvSpPr txBox="1"/>
          <p:nvPr/>
        </p:nvSpPr>
        <p:spPr>
          <a:xfrm>
            <a:off x="8339186" y="1479873"/>
            <a:ext cx="3674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</a:rPr>
              <a:t>기대효과</a:t>
            </a:r>
            <a:endParaRPr b="1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7" name="Google Shape;507;p56"/>
          <p:cNvSpPr/>
          <p:nvPr/>
        </p:nvSpPr>
        <p:spPr>
          <a:xfrm>
            <a:off x="8175535" y="1473838"/>
            <a:ext cx="83400" cy="322500"/>
          </a:xfrm>
          <a:prstGeom prst="rect">
            <a:avLst/>
          </a:prstGeom>
          <a:solidFill>
            <a:srgbClr val="B22222"/>
          </a:solidFill>
          <a:ln cap="flat" cmpd="sng" w="12700">
            <a:solidFill>
              <a:srgbClr val="B2222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08" name="Google Shape;508;p56"/>
          <p:cNvSpPr txBox="1"/>
          <p:nvPr/>
        </p:nvSpPr>
        <p:spPr>
          <a:xfrm>
            <a:off x="7999400" y="2578625"/>
            <a:ext cx="4194300" cy="25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algun Gothic"/>
              <a:buChar char="-"/>
            </a:pPr>
            <a:r>
              <a:rPr b="1" lang="en-US" sz="17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Data Drift 로 인한 train data 에 존재하는 customer_idx, lead_owner 에 대한 </a:t>
            </a:r>
            <a:endParaRPr b="1" sz="17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과적합을 막을 수 있음</a:t>
            </a:r>
            <a:endParaRPr b="1" sz="17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algun Gothic"/>
              <a:buChar char="-"/>
            </a:pPr>
            <a:r>
              <a:rPr b="1" lang="en-US" sz="17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test data 에 unseen data(customer_idx, lead_owner)가 등장해도 예측을 잘해낼 수 있음</a:t>
            </a:r>
            <a:endParaRPr b="1" sz="17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509" name="Google Shape;509;p56"/>
          <p:cNvCxnSpPr/>
          <p:nvPr/>
        </p:nvCxnSpPr>
        <p:spPr>
          <a:xfrm>
            <a:off x="7999408" y="2028914"/>
            <a:ext cx="27600" cy="3943200"/>
          </a:xfrm>
          <a:prstGeom prst="straightConnector1">
            <a:avLst/>
          </a:prstGeom>
          <a:noFill/>
          <a:ln cap="rnd" cmpd="sng" w="9525">
            <a:solidFill>
              <a:srgbClr val="B6B6B6"/>
            </a:solidFill>
            <a:prstDash val="lgDash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5" name="Google Shape;515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83300" y="5080150"/>
            <a:ext cx="1049700" cy="356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16" name="Google Shape;516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13400" y="5080163"/>
            <a:ext cx="1049700" cy="356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17" name="Google Shape;517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72425" y="2473750"/>
            <a:ext cx="1049700" cy="356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18" name="Google Shape;518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4413" y="5080163"/>
            <a:ext cx="1049700" cy="356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92300" y="2216037"/>
            <a:ext cx="2082825" cy="2070320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Google Shape;520;p57"/>
          <p:cNvSpPr txBox="1"/>
          <p:nvPr/>
        </p:nvSpPr>
        <p:spPr>
          <a:xfrm>
            <a:off x="721950" y="1476825"/>
            <a:ext cx="5780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</a:rPr>
              <a:t>Modeling based on CONTEXT OVERALL FLOW</a:t>
            </a:r>
            <a:endParaRPr b="1" sz="1800">
              <a:solidFill>
                <a:schemeClr val="dk1"/>
              </a:solidFill>
            </a:endParaRPr>
          </a:p>
        </p:txBody>
      </p:sp>
      <p:sp>
        <p:nvSpPr>
          <p:cNvPr id="521" name="Google Shape;521;p57"/>
          <p:cNvSpPr/>
          <p:nvPr/>
        </p:nvSpPr>
        <p:spPr>
          <a:xfrm>
            <a:off x="486454" y="1469654"/>
            <a:ext cx="120000" cy="383700"/>
          </a:xfrm>
          <a:prstGeom prst="rect">
            <a:avLst/>
          </a:prstGeom>
          <a:solidFill>
            <a:srgbClr val="B22222"/>
          </a:solidFill>
          <a:ln cap="flat" cmpd="sng" w="12700">
            <a:solidFill>
              <a:srgbClr val="B2222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22" name="Google Shape;522;p57"/>
          <p:cNvSpPr txBox="1"/>
          <p:nvPr/>
        </p:nvSpPr>
        <p:spPr>
          <a:xfrm>
            <a:off x="343293" y="110070"/>
            <a:ext cx="9312300" cy="4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B5B5B"/>
              </a:buClr>
              <a:buSzPts val="1800"/>
              <a:buFont typeface="Arial"/>
              <a:buNone/>
            </a:pPr>
            <a:r>
              <a:rPr b="0" lang="en-US" sz="1800">
                <a:solidFill>
                  <a:srgbClr val="5B5B5B"/>
                </a:solidFill>
                <a:latin typeface="Malgun Gothic"/>
                <a:ea typeface="Malgun Gothic"/>
                <a:cs typeface="Malgun Gothic"/>
                <a:sym typeface="Malgun Gothic"/>
              </a:rPr>
              <a:t>Intro</a:t>
            </a:r>
            <a:r>
              <a:rPr b="0" lang="en-US" sz="18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</a:t>
            </a:r>
            <a:r>
              <a:rPr b="0" i="0" lang="en-US" sz="1800" u="none" cap="none" strike="noStrik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Analysis      </a:t>
            </a:r>
            <a:r>
              <a:rPr b="1" i="0" lang="en-US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Model</a:t>
            </a:r>
            <a:r>
              <a:rPr b="1"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ing</a:t>
            </a:r>
            <a:r>
              <a:rPr b="1" i="0" lang="en-US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b="1"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</a:t>
            </a:r>
            <a:r>
              <a:rPr b="0" lang="en-US" sz="18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Validation      Application</a:t>
            </a:r>
            <a:endParaRPr b="0" i="0" sz="1800" u="none" cap="none" strike="noStrike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523" name="Google Shape;523;p57"/>
          <p:cNvCxnSpPr/>
          <p:nvPr/>
        </p:nvCxnSpPr>
        <p:spPr>
          <a:xfrm>
            <a:off x="2717715" y="586205"/>
            <a:ext cx="1946400" cy="0"/>
          </a:xfrm>
          <a:prstGeom prst="straightConnector1">
            <a:avLst/>
          </a:prstGeom>
          <a:noFill/>
          <a:ln cap="flat" cmpd="sng" w="25400">
            <a:solidFill>
              <a:srgbClr val="B2222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24" name="Google Shape;524;p57"/>
          <p:cNvSpPr txBox="1"/>
          <p:nvPr/>
        </p:nvSpPr>
        <p:spPr>
          <a:xfrm>
            <a:off x="2689916" y="683429"/>
            <a:ext cx="47715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979797"/>
                </a:solidFill>
                <a:latin typeface="Arial"/>
                <a:ea typeface="Arial"/>
                <a:cs typeface="Arial"/>
                <a:sym typeface="Arial"/>
              </a:rPr>
              <a:t>Preprocess</a:t>
            </a:r>
            <a:r>
              <a:rPr b="1" lang="en-US" sz="1300">
                <a:solidFill>
                  <a:srgbClr val="B22222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r>
              <a:rPr b="1" lang="en-US" sz="13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Modeling</a:t>
            </a:r>
            <a:endParaRPr b="1" sz="130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5" name="Google Shape;525;p57"/>
          <p:cNvSpPr txBox="1"/>
          <p:nvPr/>
        </p:nvSpPr>
        <p:spPr>
          <a:xfrm>
            <a:off x="343300" y="1885325"/>
            <a:ext cx="2065500" cy="3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ALL Feature Model</a:t>
            </a:r>
            <a:endParaRPr b="1" sz="1500" u="sng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26" name="Google Shape;526;p57"/>
          <p:cNvSpPr txBox="1"/>
          <p:nvPr/>
        </p:nvSpPr>
        <p:spPr>
          <a:xfrm>
            <a:off x="5761300" y="4470013"/>
            <a:ext cx="4352100" cy="4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DROP </a:t>
            </a:r>
            <a:r>
              <a:rPr b="1" lang="en-US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‘lead_owner’</a:t>
            </a:r>
            <a:r>
              <a:rPr b="1" lang="en-US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&amp; </a:t>
            </a:r>
            <a:r>
              <a:rPr b="1" lang="en-US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‘customer_idx’</a:t>
            </a:r>
            <a:r>
              <a:rPr b="1" lang="en-US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Model</a:t>
            </a:r>
            <a:endParaRPr b="1"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27" name="Google Shape;527;p57"/>
          <p:cNvSpPr txBox="1"/>
          <p:nvPr/>
        </p:nvSpPr>
        <p:spPr>
          <a:xfrm>
            <a:off x="5863013" y="1857875"/>
            <a:ext cx="3271500" cy="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DROP </a:t>
            </a:r>
            <a:r>
              <a:rPr b="1" lang="en-US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‘lead_owner’</a:t>
            </a:r>
            <a:r>
              <a:rPr b="1" lang="en-US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Model</a:t>
            </a:r>
            <a:endParaRPr b="1"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28" name="Google Shape;528;p57"/>
          <p:cNvSpPr txBox="1"/>
          <p:nvPr/>
        </p:nvSpPr>
        <p:spPr>
          <a:xfrm>
            <a:off x="249700" y="4464175"/>
            <a:ext cx="3043800" cy="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DROP </a:t>
            </a:r>
            <a:r>
              <a:rPr b="1" lang="en-US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‘customer_idx’</a:t>
            </a:r>
            <a:r>
              <a:rPr b="1" lang="en-US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Model</a:t>
            </a:r>
            <a:endParaRPr b="1"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b="1" sz="13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29" name="Google Shape;529;p57"/>
          <p:cNvSpPr txBox="1"/>
          <p:nvPr/>
        </p:nvSpPr>
        <p:spPr>
          <a:xfrm>
            <a:off x="3607725" y="2584213"/>
            <a:ext cx="2065500" cy="3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ISIN ALL UNIQUE</a:t>
            </a:r>
            <a:endParaRPr b="1" u="sng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30" name="Google Shape;530;p57"/>
          <p:cNvSpPr txBox="1"/>
          <p:nvPr/>
        </p:nvSpPr>
        <p:spPr>
          <a:xfrm>
            <a:off x="3651863" y="5080150"/>
            <a:ext cx="1414800" cy="3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customer_idx</a:t>
            </a:r>
            <a:endParaRPr b="1" sz="1500" u="sng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31" name="Google Shape;531;p57"/>
          <p:cNvSpPr txBox="1"/>
          <p:nvPr/>
        </p:nvSpPr>
        <p:spPr>
          <a:xfrm>
            <a:off x="9369075" y="2473750"/>
            <a:ext cx="1256400" cy="3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lead_owner</a:t>
            </a:r>
            <a:endParaRPr b="1" sz="1500" u="sng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32" name="Google Shape;532;p57"/>
          <p:cNvSpPr txBox="1"/>
          <p:nvPr/>
        </p:nvSpPr>
        <p:spPr>
          <a:xfrm>
            <a:off x="8894950" y="5050475"/>
            <a:ext cx="2649900" cy="3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customer_idx   lead_owner</a:t>
            </a:r>
            <a:endParaRPr b="1" sz="1300" u="sng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33" name="Google Shape;533;p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31525" y="2907748"/>
            <a:ext cx="1655469" cy="73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4" name="Google Shape;534;p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31525" y="5390973"/>
            <a:ext cx="1655469" cy="73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5" name="Google Shape;535;p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094125" y="2780086"/>
            <a:ext cx="1806300" cy="804889"/>
          </a:xfrm>
          <a:prstGeom prst="rect">
            <a:avLst/>
          </a:prstGeom>
          <a:noFill/>
          <a:ln>
            <a:noFill/>
          </a:ln>
        </p:spPr>
      </p:pic>
      <p:pic>
        <p:nvPicPr>
          <p:cNvPr id="536" name="Google Shape;536;p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094113" y="5390686"/>
            <a:ext cx="1806300" cy="804889"/>
          </a:xfrm>
          <a:prstGeom prst="rect">
            <a:avLst/>
          </a:prstGeom>
          <a:noFill/>
          <a:ln>
            <a:noFill/>
          </a:ln>
        </p:spPr>
      </p:pic>
      <p:pic>
        <p:nvPicPr>
          <p:cNvPr id="537" name="Google Shape;537;p5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3936" y="3642866"/>
            <a:ext cx="245903" cy="73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5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2443140">
            <a:off x="7089117" y="3493577"/>
            <a:ext cx="579390" cy="659772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p5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2700000">
            <a:off x="1791136" y="4889353"/>
            <a:ext cx="245903" cy="73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9700" y="2241437"/>
            <a:ext cx="2082825" cy="2070320"/>
          </a:xfrm>
          <a:prstGeom prst="rect">
            <a:avLst/>
          </a:prstGeom>
          <a:noFill/>
          <a:ln>
            <a:noFill/>
          </a:ln>
        </p:spPr>
      </p:pic>
      <p:sp>
        <p:nvSpPr>
          <p:cNvPr id="541" name="Google Shape;541;p57"/>
          <p:cNvSpPr txBox="1"/>
          <p:nvPr/>
        </p:nvSpPr>
        <p:spPr>
          <a:xfrm>
            <a:off x="606449" y="3036900"/>
            <a:ext cx="1465200" cy="4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Train Data</a:t>
            </a:r>
            <a:endParaRPr b="1" sz="1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42" name="Google Shape;542;p5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flipH="1">
            <a:off x="2645799" y="2948845"/>
            <a:ext cx="647700" cy="56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3" name="Google Shape;543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7625" y="4787699"/>
            <a:ext cx="2082825" cy="2070320"/>
          </a:xfrm>
          <a:prstGeom prst="rect">
            <a:avLst/>
          </a:prstGeom>
          <a:noFill/>
          <a:ln>
            <a:noFill/>
          </a:ln>
        </p:spPr>
      </p:pic>
      <p:sp>
        <p:nvSpPr>
          <p:cNvPr id="544" name="Google Shape;544;p57"/>
          <p:cNvSpPr txBox="1"/>
          <p:nvPr/>
        </p:nvSpPr>
        <p:spPr>
          <a:xfrm>
            <a:off x="677125" y="5583163"/>
            <a:ext cx="1655400" cy="4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Train Data</a:t>
            </a:r>
            <a:endParaRPr b="1" sz="1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45" name="Google Shape;545;p5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flipH="1">
            <a:off x="2689924" y="5478833"/>
            <a:ext cx="647700" cy="56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5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2890876">
            <a:off x="1649666" y="4868160"/>
            <a:ext cx="555994" cy="737705"/>
          </a:xfrm>
          <a:prstGeom prst="rect">
            <a:avLst/>
          </a:prstGeom>
          <a:noFill/>
          <a:ln>
            <a:noFill/>
          </a:ln>
        </p:spPr>
      </p:pic>
      <p:sp>
        <p:nvSpPr>
          <p:cNvPr id="547" name="Google Shape;547;p57"/>
          <p:cNvSpPr txBox="1"/>
          <p:nvPr/>
        </p:nvSpPr>
        <p:spPr>
          <a:xfrm>
            <a:off x="6246788" y="3011988"/>
            <a:ext cx="15474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Train Data</a:t>
            </a:r>
            <a:endParaRPr b="1" sz="1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48" name="Google Shape;548;p5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flipH="1">
            <a:off x="8306374" y="2868720"/>
            <a:ext cx="647700" cy="56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9" name="Google Shape;549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92300" y="4787700"/>
            <a:ext cx="2082825" cy="2070325"/>
          </a:xfrm>
          <a:prstGeom prst="rect">
            <a:avLst/>
          </a:prstGeom>
          <a:noFill/>
          <a:ln>
            <a:noFill/>
          </a:ln>
        </p:spPr>
      </p:pic>
      <p:sp>
        <p:nvSpPr>
          <p:cNvPr id="550" name="Google Shape;550;p57"/>
          <p:cNvSpPr txBox="1"/>
          <p:nvPr/>
        </p:nvSpPr>
        <p:spPr>
          <a:xfrm>
            <a:off x="6226300" y="5553425"/>
            <a:ext cx="1414800" cy="4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Train Data</a:t>
            </a:r>
            <a:endParaRPr b="1" sz="1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51" name="Google Shape;551;p5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2443122">
            <a:off x="7089392" y="6083638"/>
            <a:ext cx="596141" cy="659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52" name="Google Shape;552;p5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2890861">
            <a:off x="7227494" y="4897115"/>
            <a:ext cx="556411" cy="73769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3" name="Google Shape;553;p5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flipH="1">
            <a:off x="8306374" y="5512133"/>
            <a:ext cx="647700" cy="56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1F1"/>
        </a:solidFill>
      </p:bgPr>
    </p:bg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58"/>
          <p:cNvSpPr/>
          <p:nvPr/>
        </p:nvSpPr>
        <p:spPr>
          <a:xfrm>
            <a:off x="6310691" y="3817826"/>
            <a:ext cx="5274439" cy="559396"/>
          </a:xfrm>
          <a:prstGeom prst="roundRect">
            <a:avLst>
              <a:gd fmla="val 16667" name="adj"/>
            </a:avLst>
          </a:prstGeom>
          <a:solidFill>
            <a:srgbClr val="A50034">
              <a:alpha val="46666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9" name="Google Shape;559;p58"/>
          <p:cNvSpPr txBox="1"/>
          <p:nvPr/>
        </p:nvSpPr>
        <p:spPr>
          <a:xfrm>
            <a:off x="1625096" y="1795955"/>
            <a:ext cx="4606665" cy="8207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9984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5334"/>
              <a:buFont typeface="Calibri"/>
              <a:buNone/>
            </a:pPr>
            <a:r>
              <a:rPr b="0" i="0" lang="en-US" sz="5334" u="none" cap="none" strike="noStrike">
                <a:solidFill>
                  <a:srgbClr val="373737"/>
                </a:solidFill>
                <a:latin typeface="Calibri"/>
                <a:ea typeface="Calibri"/>
                <a:cs typeface="Calibri"/>
                <a:sym typeface="Calibri"/>
              </a:rPr>
              <a:t>Contents</a:t>
            </a:r>
            <a:endParaRPr/>
          </a:p>
        </p:txBody>
      </p:sp>
      <p:cxnSp>
        <p:nvCxnSpPr>
          <p:cNvPr id="560" name="Google Shape;560;p58"/>
          <p:cNvCxnSpPr/>
          <p:nvPr/>
        </p:nvCxnSpPr>
        <p:spPr>
          <a:xfrm>
            <a:off x="6373943" y="1246914"/>
            <a:ext cx="5132257" cy="0"/>
          </a:xfrm>
          <a:prstGeom prst="straightConnector1">
            <a:avLst/>
          </a:prstGeom>
          <a:noFill/>
          <a:ln cap="rnd" cmpd="sng" w="9525">
            <a:solidFill>
              <a:srgbClr val="37373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61" name="Google Shape;561;p58"/>
          <p:cNvCxnSpPr/>
          <p:nvPr/>
        </p:nvCxnSpPr>
        <p:spPr>
          <a:xfrm>
            <a:off x="6373943" y="5604736"/>
            <a:ext cx="5132257" cy="0"/>
          </a:xfrm>
          <a:prstGeom prst="straightConnector1">
            <a:avLst/>
          </a:prstGeom>
          <a:noFill/>
          <a:ln cap="rnd" cmpd="sng" w="9525">
            <a:solidFill>
              <a:srgbClr val="373737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62" name="Google Shape;562;p58"/>
          <p:cNvSpPr txBox="1"/>
          <p:nvPr/>
        </p:nvSpPr>
        <p:spPr>
          <a:xfrm>
            <a:off x="6557765" y="2047574"/>
            <a:ext cx="1185863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B22222"/>
              </a:buClr>
              <a:buSzPts val="2000"/>
              <a:buFont typeface="Calibri"/>
              <a:buNone/>
            </a:pPr>
            <a:r>
              <a:rPr b="1" i="0" lang="en-US" sz="2000" u="none" cap="none" strike="noStrike">
                <a:solidFill>
                  <a:srgbClr val="B22222"/>
                </a:solidFill>
                <a:latin typeface="Calibri"/>
                <a:ea typeface="Calibri"/>
                <a:cs typeface="Calibri"/>
                <a:sym typeface="Calibri"/>
              </a:rPr>
              <a:t>01</a:t>
            </a:r>
            <a:endParaRPr/>
          </a:p>
        </p:txBody>
      </p:sp>
      <p:sp>
        <p:nvSpPr>
          <p:cNvPr id="563" name="Google Shape;563;p58"/>
          <p:cNvSpPr txBox="1"/>
          <p:nvPr/>
        </p:nvSpPr>
        <p:spPr>
          <a:xfrm>
            <a:off x="6572151" y="2637702"/>
            <a:ext cx="1185863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B22222"/>
              </a:buClr>
              <a:buSzPts val="2000"/>
              <a:buFont typeface="Calibri"/>
              <a:buNone/>
            </a:pPr>
            <a:r>
              <a:rPr b="1" i="0" lang="en-US" sz="2000" u="none" cap="none" strike="noStrike">
                <a:solidFill>
                  <a:srgbClr val="B22222"/>
                </a:solidFill>
                <a:latin typeface="Calibri"/>
                <a:ea typeface="Calibri"/>
                <a:cs typeface="Calibri"/>
                <a:sym typeface="Calibri"/>
              </a:rPr>
              <a:t>02</a:t>
            </a:r>
            <a:endParaRPr/>
          </a:p>
        </p:txBody>
      </p:sp>
      <p:sp>
        <p:nvSpPr>
          <p:cNvPr id="564" name="Google Shape;564;p58"/>
          <p:cNvSpPr txBox="1"/>
          <p:nvPr/>
        </p:nvSpPr>
        <p:spPr>
          <a:xfrm>
            <a:off x="6572151" y="3309984"/>
            <a:ext cx="1185863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B22222"/>
              </a:buClr>
              <a:buSzPts val="2000"/>
              <a:buFont typeface="Calibri"/>
              <a:buNone/>
            </a:pPr>
            <a:r>
              <a:rPr b="1" i="0" lang="en-US" sz="2000" u="none" cap="none" strike="noStrike">
                <a:solidFill>
                  <a:srgbClr val="B22222"/>
                </a:solidFill>
                <a:latin typeface="Calibri"/>
                <a:ea typeface="Calibri"/>
                <a:cs typeface="Calibri"/>
                <a:sym typeface="Calibri"/>
              </a:rPr>
              <a:t>03</a:t>
            </a:r>
            <a:endParaRPr/>
          </a:p>
        </p:txBody>
      </p:sp>
      <p:sp>
        <p:nvSpPr>
          <p:cNvPr id="565" name="Google Shape;565;p58"/>
          <p:cNvSpPr txBox="1"/>
          <p:nvPr/>
        </p:nvSpPr>
        <p:spPr>
          <a:xfrm>
            <a:off x="6575779" y="3968538"/>
            <a:ext cx="1185863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B22222"/>
              </a:buClr>
              <a:buSzPts val="2000"/>
              <a:buFont typeface="Calibri"/>
              <a:buNone/>
            </a:pPr>
            <a:r>
              <a:rPr b="1" i="0" lang="en-US" sz="2000" u="none" cap="none" strike="noStrike">
                <a:solidFill>
                  <a:srgbClr val="B22222"/>
                </a:solidFill>
                <a:latin typeface="Calibri"/>
                <a:ea typeface="Calibri"/>
                <a:cs typeface="Calibri"/>
                <a:sym typeface="Calibri"/>
              </a:rPr>
              <a:t>04</a:t>
            </a:r>
            <a:endParaRPr/>
          </a:p>
        </p:txBody>
      </p:sp>
      <p:sp>
        <p:nvSpPr>
          <p:cNvPr id="566" name="Google Shape;566;p58"/>
          <p:cNvSpPr txBox="1"/>
          <p:nvPr/>
        </p:nvSpPr>
        <p:spPr>
          <a:xfrm>
            <a:off x="6572151" y="4558666"/>
            <a:ext cx="1185863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B22222"/>
              </a:buClr>
              <a:buSzPts val="2000"/>
              <a:buFont typeface="Calibri"/>
              <a:buNone/>
            </a:pPr>
            <a:r>
              <a:rPr b="1" i="0" lang="en-US" sz="2000" u="none" cap="none" strike="noStrike">
                <a:solidFill>
                  <a:srgbClr val="B22222"/>
                </a:solidFill>
                <a:latin typeface="Calibri"/>
                <a:ea typeface="Calibri"/>
                <a:cs typeface="Calibri"/>
                <a:sym typeface="Calibri"/>
              </a:rPr>
              <a:t>05</a:t>
            </a:r>
            <a:endParaRPr/>
          </a:p>
        </p:txBody>
      </p:sp>
      <p:sp>
        <p:nvSpPr>
          <p:cNvPr id="567" name="Google Shape;567;p58"/>
          <p:cNvSpPr/>
          <p:nvPr/>
        </p:nvSpPr>
        <p:spPr>
          <a:xfrm>
            <a:off x="1122688" y="1795955"/>
            <a:ext cx="176405" cy="820737"/>
          </a:xfrm>
          <a:prstGeom prst="rect">
            <a:avLst/>
          </a:prstGeom>
          <a:solidFill>
            <a:srgbClr val="B2222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</a:pPr>
            <a:r>
              <a:t/>
            </a:r>
            <a:endParaRPr b="0" i="0" sz="16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8" name="Google Shape;568;p58"/>
          <p:cNvSpPr txBox="1"/>
          <p:nvPr/>
        </p:nvSpPr>
        <p:spPr>
          <a:xfrm>
            <a:off x="7366000" y="1960629"/>
            <a:ext cx="3505200" cy="29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33">
                <a:solidFill>
                  <a:srgbClr val="373737"/>
                </a:solidFill>
                <a:latin typeface="Calibri"/>
                <a:ea typeface="Calibri"/>
                <a:cs typeface="Calibri"/>
                <a:sym typeface="Calibri"/>
              </a:rPr>
              <a:t>Intro</a:t>
            </a:r>
            <a:endParaRPr/>
          </a:p>
          <a:p>
            <a:pPr indent="-152411" lvl="0" marL="228611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t/>
            </a:r>
            <a:endParaRPr sz="2000">
              <a:solidFill>
                <a:srgbClr val="37373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33">
                <a:solidFill>
                  <a:srgbClr val="373737"/>
                </a:solidFill>
                <a:latin typeface="Calibri"/>
                <a:ea typeface="Calibri"/>
                <a:cs typeface="Calibri"/>
                <a:sym typeface="Calibri"/>
              </a:rPr>
              <a:t>Feature Engineering</a:t>
            </a:r>
            <a:endParaRPr/>
          </a:p>
          <a:p>
            <a:pPr indent="-152411" lvl="0" marL="228611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t/>
            </a:r>
            <a:endParaRPr sz="2133">
              <a:solidFill>
                <a:srgbClr val="37373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33">
                <a:solidFill>
                  <a:srgbClr val="373737"/>
                </a:solidFill>
                <a:latin typeface="Calibri"/>
                <a:ea typeface="Calibri"/>
                <a:cs typeface="Calibri"/>
                <a:sym typeface="Calibri"/>
              </a:rPr>
              <a:t>Modeling</a:t>
            </a:r>
            <a:endParaRPr/>
          </a:p>
          <a:p>
            <a:pPr indent="-152411" lvl="0" marL="228611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t/>
            </a:r>
            <a:endParaRPr sz="2133">
              <a:solidFill>
                <a:srgbClr val="37373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33">
                <a:solidFill>
                  <a:srgbClr val="373737"/>
                </a:solidFill>
                <a:latin typeface="Calibri"/>
                <a:ea typeface="Calibri"/>
                <a:cs typeface="Calibri"/>
                <a:sym typeface="Calibri"/>
              </a:rPr>
              <a:t>Validation</a:t>
            </a:r>
            <a:endParaRPr/>
          </a:p>
          <a:p>
            <a:pPr indent="-152411" lvl="0" marL="228611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t/>
            </a:r>
            <a:endParaRPr sz="1600">
              <a:solidFill>
                <a:srgbClr val="37373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33">
                <a:solidFill>
                  <a:srgbClr val="373737"/>
                </a:solidFill>
                <a:latin typeface="Calibri"/>
                <a:ea typeface="Calibri"/>
                <a:cs typeface="Calibri"/>
                <a:sym typeface="Calibri"/>
              </a:rPr>
              <a:t>Application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73" name="Google Shape;573;p59"/>
          <p:cNvCxnSpPr/>
          <p:nvPr/>
        </p:nvCxnSpPr>
        <p:spPr>
          <a:xfrm>
            <a:off x="5447164" y="524780"/>
            <a:ext cx="1189500" cy="0"/>
          </a:xfrm>
          <a:prstGeom prst="straightConnector1">
            <a:avLst/>
          </a:prstGeom>
          <a:noFill/>
          <a:ln cap="flat" cmpd="sng" w="25400">
            <a:solidFill>
              <a:srgbClr val="B2222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74" name="Google Shape;574;p59"/>
          <p:cNvSpPr txBox="1"/>
          <p:nvPr/>
        </p:nvSpPr>
        <p:spPr>
          <a:xfrm>
            <a:off x="712161" y="1476639"/>
            <a:ext cx="4368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1D1C1D"/>
                </a:solidFill>
                <a:latin typeface="Arial"/>
                <a:ea typeface="Arial"/>
                <a:cs typeface="Arial"/>
                <a:sym typeface="Arial"/>
              </a:rPr>
              <a:t>Validation Strategy</a:t>
            </a:r>
            <a:endParaRPr sz="1800">
              <a:solidFill>
                <a:srgbClr val="37373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5" name="Google Shape;575;p59"/>
          <p:cNvSpPr/>
          <p:nvPr/>
        </p:nvSpPr>
        <p:spPr>
          <a:xfrm>
            <a:off x="486454" y="1469358"/>
            <a:ext cx="120000" cy="383700"/>
          </a:xfrm>
          <a:prstGeom prst="rect">
            <a:avLst/>
          </a:prstGeom>
          <a:solidFill>
            <a:srgbClr val="B22222"/>
          </a:solidFill>
          <a:ln cap="flat" cmpd="sng" w="12700">
            <a:solidFill>
              <a:srgbClr val="B2222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76" name="Google Shape;576;p59"/>
          <p:cNvSpPr txBox="1"/>
          <p:nvPr/>
        </p:nvSpPr>
        <p:spPr>
          <a:xfrm>
            <a:off x="322568" y="102820"/>
            <a:ext cx="9312300" cy="4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B5B5B"/>
              </a:buClr>
              <a:buSzPts val="1800"/>
              <a:buFont typeface="Arial"/>
              <a:buNone/>
            </a:pPr>
            <a:r>
              <a:rPr b="0" lang="en-US" sz="1800">
                <a:solidFill>
                  <a:srgbClr val="5B5B5B"/>
                </a:solidFill>
                <a:latin typeface="Malgun Gothic"/>
                <a:ea typeface="Malgun Gothic"/>
                <a:cs typeface="Malgun Gothic"/>
                <a:sym typeface="Malgun Gothic"/>
              </a:rPr>
              <a:t>Intro </a:t>
            </a:r>
            <a:r>
              <a:rPr b="0" lang="en-US" sz="18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</a:t>
            </a:r>
            <a:r>
              <a:rPr lang="en-US" sz="18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Feature Engineering</a:t>
            </a:r>
            <a:r>
              <a:rPr b="0" i="0" lang="en-US" sz="1800" u="none" cap="none" strike="noStrik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Model</a:t>
            </a:r>
            <a:r>
              <a:rPr lang="en-US" sz="18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ing</a:t>
            </a:r>
            <a:r>
              <a:rPr b="0" i="0" lang="en-US" sz="1800" u="none" cap="none" strike="noStrik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b="0" lang="en-US" sz="18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</a:t>
            </a:r>
            <a:r>
              <a:rPr b="1"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Validation</a:t>
            </a:r>
            <a:r>
              <a:rPr b="0" lang="en-US" sz="18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Application</a:t>
            </a:r>
            <a:endParaRPr b="0" i="0" sz="1800" u="none" cap="none" strike="noStrike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77" name="Google Shape;577;p59"/>
          <p:cNvSpPr txBox="1"/>
          <p:nvPr/>
        </p:nvSpPr>
        <p:spPr>
          <a:xfrm>
            <a:off x="4999461" y="647637"/>
            <a:ext cx="3040568" cy="2923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rgbClr val="B22222"/>
                </a:solidFill>
                <a:latin typeface="Arial"/>
                <a:ea typeface="Arial"/>
                <a:cs typeface="Arial"/>
                <a:sym typeface="Arial"/>
              </a:rPr>
              <a:t>Validation Strategy</a:t>
            </a:r>
            <a:r>
              <a:rPr lang="en-US" sz="1300">
                <a:solidFill>
                  <a:srgbClr val="B22222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</a:t>
            </a:r>
            <a:r>
              <a:rPr lang="en-US" sz="1300">
                <a:solidFill>
                  <a:srgbClr val="979797"/>
                </a:solidFill>
                <a:latin typeface="Malgun Gothic"/>
                <a:ea typeface="Malgun Gothic"/>
                <a:cs typeface="Malgun Gothic"/>
                <a:sym typeface="Malgun Gothic"/>
              </a:rPr>
              <a:t>Evaluation </a:t>
            </a:r>
            <a:endParaRPr/>
          </a:p>
        </p:txBody>
      </p:sp>
      <p:pic>
        <p:nvPicPr>
          <p:cNvPr id="578" name="Google Shape;578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2300" y="1469350"/>
            <a:ext cx="5238726" cy="485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Google Shape;579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7725" y="3165575"/>
            <a:ext cx="2558400" cy="15549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0" name="Google Shape;580;p59"/>
          <p:cNvGrpSpPr/>
          <p:nvPr/>
        </p:nvGrpSpPr>
        <p:grpSpPr>
          <a:xfrm>
            <a:off x="7969526" y="1671200"/>
            <a:ext cx="3758304" cy="4543694"/>
            <a:chOff x="712170" y="3871645"/>
            <a:chExt cx="10677000" cy="8912700"/>
          </a:xfrm>
        </p:grpSpPr>
        <p:sp>
          <p:nvSpPr>
            <p:cNvPr id="581" name="Google Shape;581;p59"/>
            <p:cNvSpPr/>
            <p:nvPr/>
          </p:nvSpPr>
          <p:spPr>
            <a:xfrm>
              <a:off x="712170" y="3871645"/>
              <a:ext cx="10677000" cy="8912700"/>
            </a:xfrm>
            <a:prstGeom prst="roundRect">
              <a:avLst>
                <a:gd fmla="val 16667" name="adj"/>
              </a:avLst>
            </a:prstGeom>
            <a:solidFill>
              <a:srgbClr val="D8D8D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82" name="Google Shape;582;p59"/>
            <p:cNvSpPr txBox="1"/>
            <p:nvPr/>
          </p:nvSpPr>
          <p:spPr>
            <a:xfrm>
              <a:off x="1009525" y="4359423"/>
              <a:ext cx="9834000" cy="652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-32385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Malgun Gothic"/>
                <a:buChar char="•"/>
              </a:pPr>
              <a:r>
                <a:rPr lang="en-US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앞서 언급한 Unseen Unique 값에 대한 오버피팅을 증명하는 방법</a:t>
              </a:r>
              <a:endParaRPr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45720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-32385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Malgun Gothic"/>
                <a:buChar char="•"/>
              </a:pPr>
              <a:r>
                <a:rPr lang="en-US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F1 Score 를 validation score 로 사용</a:t>
              </a:r>
              <a:endParaRPr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45720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-32385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Malgun Gothic"/>
                <a:buChar char="•"/>
              </a:pPr>
              <a:r>
                <a:rPr lang="en-US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현실 상황에서도 새로운 상황 및 오타와 같은 여러 상황을 고려했을 때 Unseen Unique 에 대한 고려가 필수적</a:t>
              </a:r>
              <a:endParaRPr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45720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-32385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Malgun Gothic"/>
                <a:buChar char="•"/>
              </a:pPr>
              <a:r>
                <a:rPr lang="en-US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Overfitting 방지 및 최종적으로 고객 전환률 예측에 활용</a:t>
              </a:r>
              <a:endParaRPr sz="1600">
                <a:solidFill>
                  <a:schemeClr val="dk1"/>
                </a:solidFill>
              </a:endParaRPr>
            </a:p>
          </p:txBody>
        </p:sp>
      </p:grpSp>
      <p:pic>
        <p:nvPicPr>
          <p:cNvPr id="583" name="Google Shape;583;p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56450" y="4494175"/>
            <a:ext cx="5354526" cy="53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1F1"/>
        </a:solidFill>
      </p:bgPr>
    </p:bg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2"/>
          <p:cNvSpPr/>
          <p:nvPr/>
        </p:nvSpPr>
        <p:spPr>
          <a:xfrm>
            <a:off x="6310691" y="1906977"/>
            <a:ext cx="5274439" cy="559396"/>
          </a:xfrm>
          <a:prstGeom prst="roundRect">
            <a:avLst>
              <a:gd fmla="val 16667" name="adj"/>
            </a:avLst>
          </a:prstGeom>
          <a:solidFill>
            <a:srgbClr val="A50034">
              <a:alpha val="46666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p42"/>
          <p:cNvSpPr txBox="1"/>
          <p:nvPr/>
        </p:nvSpPr>
        <p:spPr>
          <a:xfrm>
            <a:off x="1625096" y="1795955"/>
            <a:ext cx="4606665" cy="8207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998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334" u="none" cap="none" strike="noStrike">
                <a:solidFill>
                  <a:srgbClr val="373737"/>
                </a:solidFill>
                <a:latin typeface="Calibri"/>
                <a:ea typeface="Calibri"/>
                <a:cs typeface="Calibri"/>
                <a:sym typeface="Calibri"/>
              </a:rPr>
              <a:t>Contents</a:t>
            </a:r>
            <a:endParaRPr/>
          </a:p>
        </p:txBody>
      </p:sp>
      <p:cxnSp>
        <p:nvCxnSpPr>
          <p:cNvPr id="235" name="Google Shape;235;p42"/>
          <p:cNvCxnSpPr/>
          <p:nvPr/>
        </p:nvCxnSpPr>
        <p:spPr>
          <a:xfrm>
            <a:off x="6373943" y="1246914"/>
            <a:ext cx="5132257" cy="0"/>
          </a:xfrm>
          <a:prstGeom prst="straightConnector1">
            <a:avLst/>
          </a:prstGeom>
          <a:noFill/>
          <a:ln cap="rnd" cmpd="sng" w="9525">
            <a:solidFill>
              <a:srgbClr val="37373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6" name="Google Shape;236;p42"/>
          <p:cNvCxnSpPr/>
          <p:nvPr/>
        </p:nvCxnSpPr>
        <p:spPr>
          <a:xfrm>
            <a:off x="6373943" y="5604736"/>
            <a:ext cx="5132257" cy="0"/>
          </a:xfrm>
          <a:prstGeom prst="straightConnector1">
            <a:avLst/>
          </a:prstGeom>
          <a:noFill/>
          <a:ln cap="rnd" cmpd="sng" w="9525">
            <a:solidFill>
              <a:srgbClr val="373737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37" name="Google Shape;237;p42"/>
          <p:cNvSpPr txBox="1"/>
          <p:nvPr/>
        </p:nvSpPr>
        <p:spPr>
          <a:xfrm>
            <a:off x="6557765" y="2047574"/>
            <a:ext cx="1185863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00" u="none" cap="none" strike="noStrike">
                <a:solidFill>
                  <a:srgbClr val="B22222"/>
                </a:solidFill>
                <a:latin typeface="Calibri"/>
                <a:ea typeface="Calibri"/>
                <a:cs typeface="Calibri"/>
                <a:sym typeface="Calibri"/>
              </a:rPr>
              <a:t>01</a:t>
            </a:r>
            <a:endParaRPr/>
          </a:p>
        </p:txBody>
      </p:sp>
      <p:sp>
        <p:nvSpPr>
          <p:cNvPr id="238" name="Google Shape;238;p42"/>
          <p:cNvSpPr txBox="1"/>
          <p:nvPr/>
        </p:nvSpPr>
        <p:spPr>
          <a:xfrm>
            <a:off x="6572151" y="2637702"/>
            <a:ext cx="1185863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00" u="none" cap="none" strike="noStrike">
                <a:solidFill>
                  <a:srgbClr val="B22222"/>
                </a:solidFill>
                <a:latin typeface="Calibri"/>
                <a:ea typeface="Calibri"/>
                <a:cs typeface="Calibri"/>
                <a:sym typeface="Calibri"/>
              </a:rPr>
              <a:t>02</a:t>
            </a:r>
            <a:endParaRPr/>
          </a:p>
        </p:txBody>
      </p:sp>
      <p:sp>
        <p:nvSpPr>
          <p:cNvPr id="239" name="Google Shape;239;p42"/>
          <p:cNvSpPr txBox="1"/>
          <p:nvPr/>
        </p:nvSpPr>
        <p:spPr>
          <a:xfrm>
            <a:off x="6572151" y="3309984"/>
            <a:ext cx="1185863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00" u="none" cap="none" strike="noStrike">
                <a:solidFill>
                  <a:srgbClr val="B22222"/>
                </a:solidFill>
                <a:latin typeface="Calibri"/>
                <a:ea typeface="Calibri"/>
                <a:cs typeface="Calibri"/>
                <a:sym typeface="Calibri"/>
              </a:rPr>
              <a:t>03</a:t>
            </a:r>
            <a:endParaRPr/>
          </a:p>
        </p:txBody>
      </p:sp>
      <p:sp>
        <p:nvSpPr>
          <p:cNvPr id="240" name="Google Shape;240;p42"/>
          <p:cNvSpPr txBox="1"/>
          <p:nvPr/>
        </p:nvSpPr>
        <p:spPr>
          <a:xfrm>
            <a:off x="6575779" y="3968538"/>
            <a:ext cx="1185863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00" u="none" cap="none" strike="noStrike">
                <a:solidFill>
                  <a:srgbClr val="B22222"/>
                </a:solidFill>
                <a:latin typeface="Calibri"/>
                <a:ea typeface="Calibri"/>
                <a:cs typeface="Calibri"/>
                <a:sym typeface="Calibri"/>
              </a:rPr>
              <a:t>04</a:t>
            </a:r>
            <a:endParaRPr/>
          </a:p>
        </p:txBody>
      </p:sp>
      <p:sp>
        <p:nvSpPr>
          <p:cNvPr id="241" name="Google Shape;241;p42"/>
          <p:cNvSpPr txBox="1"/>
          <p:nvPr/>
        </p:nvSpPr>
        <p:spPr>
          <a:xfrm>
            <a:off x="6572151" y="4558666"/>
            <a:ext cx="1185863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00" u="none" cap="none" strike="noStrike">
                <a:solidFill>
                  <a:srgbClr val="B22222"/>
                </a:solidFill>
                <a:latin typeface="Calibri"/>
                <a:ea typeface="Calibri"/>
                <a:cs typeface="Calibri"/>
                <a:sym typeface="Calibri"/>
              </a:rPr>
              <a:t>05</a:t>
            </a:r>
            <a:endParaRPr/>
          </a:p>
        </p:txBody>
      </p:sp>
      <p:sp>
        <p:nvSpPr>
          <p:cNvPr id="242" name="Google Shape;242;p42"/>
          <p:cNvSpPr/>
          <p:nvPr/>
        </p:nvSpPr>
        <p:spPr>
          <a:xfrm>
            <a:off x="1122688" y="1795955"/>
            <a:ext cx="176405" cy="820737"/>
          </a:xfrm>
          <a:prstGeom prst="rect">
            <a:avLst/>
          </a:prstGeom>
          <a:solidFill>
            <a:srgbClr val="B2222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" name="Google Shape;243;p42"/>
          <p:cNvSpPr txBox="1"/>
          <p:nvPr/>
        </p:nvSpPr>
        <p:spPr>
          <a:xfrm>
            <a:off x="7366000" y="1960629"/>
            <a:ext cx="3505200" cy="29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133" u="none" cap="none" strike="noStrike">
                <a:solidFill>
                  <a:srgbClr val="373737"/>
                </a:solidFill>
                <a:latin typeface="Calibri"/>
                <a:ea typeface="Calibri"/>
                <a:cs typeface="Calibri"/>
                <a:sym typeface="Calibri"/>
              </a:rPr>
              <a:t>Intro</a:t>
            </a:r>
            <a:endParaRPr/>
          </a:p>
          <a:p>
            <a:pPr indent="-152411" lvl="0" marL="228611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t/>
            </a:r>
            <a:endParaRPr b="0" i="0" sz="2000" u="none" cap="none" strike="noStrike">
              <a:solidFill>
                <a:srgbClr val="37373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33">
                <a:solidFill>
                  <a:srgbClr val="373737"/>
                </a:solidFill>
                <a:latin typeface="Calibri"/>
                <a:ea typeface="Calibri"/>
                <a:cs typeface="Calibri"/>
                <a:sym typeface="Calibri"/>
              </a:rPr>
              <a:t>Feature Engineering</a:t>
            </a:r>
            <a:endParaRPr/>
          </a:p>
          <a:p>
            <a:pPr indent="-152411" lvl="0" marL="228611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t/>
            </a:r>
            <a:endParaRPr b="0" i="0" sz="2133" u="none" cap="none" strike="noStrike">
              <a:solidFill>
                <a:srgbClr val="37373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33" u="none" cap="none" strike="noStrike">
                <a:solidFill>
                  <a:srgbClr val="373737"/>
                </a:solidFill>
                <a:latin typeface="Calibri"/>
                <a:ea typeface="Calibri"/>
                <a:cs typeface="Calibri"/>
                <a:sym typeface="Calibri"/>
              </a:rPr>
              <a:t>Mo</a:t>
            </a:r>
            <a:r>
              <a:rPr lang="en-US" sz="2133">
                <a:solidFill>
                  <a:srgbClr val="373737"/>
                </a:solidFill>
                <a:latin typeface="Calibri"/>
                <a:ea typeface="Calibri"/>
                <a:cs typeface="Calibri"/>
                <a:sym typeface="Calibri"/>
              </a:rPr>
              <a:t>deling</a:t>
            </a:r>
            <a:endParaRPr/>
          </a:p>
          <a:p>
            <a:pPr indent="-152411" lvl="0" marL="228611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t/>
            </a:r>
            <a:endParaRPr b="0" i="0" sz="2133" u="none" cap="none" strike="noStrike">
              <a:solidFill>
                <a:srgbClr val="37373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33" u="none" cap="none" strike="noStrike">
                <a:solidFill>
                  <a:srgbClr val="373737"/>
                </a:solidFill>
                <a:latin typeface="Calibri"/>
                <a:ea typeface="Calibri"/>
                <a:cs typeface="Calibri"/>
                <a:sym typeface="Calibri"/>
              </a:rPr>
              <a:t>Validation</a:t>
            </a:r>
            <a:endParaRPr/>
          </a:p>
          <a:p>
            <a:pPr indent="-152411" lvl="0" marL="228611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t/>
            </a:r>
            <a:endParaRPr b="0" i="0" sz="1600" u="none" cap="none" strike="noStrike">
              <a:solidFill>
                <a:srgbClr val="37373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33" u="none" cap="none" strike="noStrike">
                <a:solidFill>
                  <a:srgbClr val="373737"/>
                </a:solidFill>
                <a:latin typeface="Calibri"/>
                <a:ea typeface="Calibri"/>
                <a:cs typeface="Calibri"/>
                <a:sym typeface="Calibri"/>
              </a:rPr>
              <a:t>Application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88" name="Google Shape;588;p60"/>
          <p:cNvCxnSpPr/>
          <p:nvPr/>
        </p:nvCxnSpPr>
        <p:spPr>
          <a:xfrm>
            <a:off x="5447164" y="524780"/>
            <a:ext cx="1189500" cy="0"/>
          </a:xfrm>
          <a:prstGeom prst="straightConnector1">
            <a:avLst/>
          </a:prstGeom>
          <a:noFill/>
          <a:ln cap="flat" cmpd="sng" w="25400">
            <a:solidFill>
              <a:srgbClr val="B2222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89" name="Google Shape;589;p60"/>
          <p:cNvSpPr txBox="1"/>
          <p:nvPr/>
        </p:nvSpPr>
        <p:spPr>
          <a:xfrm>
            <a:off x="712142" y="1476650"/>
            <a:ext cx="7473600" cy="10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US" sz="1800">
                <a:solidFill>
                  <a:srgbClr val="1D1C1D"/>
                </a:solidFill>
              </a:rPr>
              <a:t>Prevent Over-Fitting1 (Overlapping Unique Values)</a:t>
            </a:r>
            <a:endParaRPr b="1" sz="1800">
              <a:solidFill>
                <a:srgbClr val="1D1C1D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US" sz="1800">
                <a:solidFill>
                  <a:srgbClr val="1D1C1D"/>
                </a:solidFill>
              </a:rPr>
              <a:t> - customer_idx</a:t>
            </a:r>
            <a:endParaRPr b="1" sz="1800">
              <a:solidFill>
                <a:srgbClr val="1D1C1D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1D1C1D"/>
              </a:solidFill>
            </a:endParaRPr>
          </a:p>
        </p:txBody>
      </p:sp>
      <p:sp>
        <p:nvSpPr>
          <p:cNvPr id="590" name="Google Shape;590;p60"/>
          <p:cNvSpPr/>
          <p:nvPr/>
        </p:nvSpPr>
        <p:spPr>
          <a:xfrm>
            <a:off x="486454" y="1469358"/>
            <a:ext cx="120000" cy="383700"/>
          </a:xfrm>
          <a:prstGeom prst="rect">
            <a:avLst/>
          </a:prstGeom>
          <a:solidFill>
            <a:srgbClr val="B22222"/>
          </a:solidFill>
          <a:ln cap="flat" cmpd="sng" w="12700">
            <a:solidFill>
              <a:srgbClr val="B2222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91" name="Google Shape;591;p60"/>
          <p:cNvSpPr txBox="1"/>
          <p:nvPr/>
        </p:nvSpPr>
        <p:spPr>
          <a:xfrm>
            <a:off x="322568" y="102820"/>
            <a:ext cx="9312300" cy="4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B5B5B"/>
              </a:buClr>
              <a:buSzPts val="1800"/>
              <a:buFont typeface="Arial"/>
              <a:buNone/>
            </a:pPr>
            <a:r>
              <a:rPr b="0" lang="en-US" sz="1800">
                <a:solidFill>
                  <a:srgbClr val="5B5B5B"/>
                </a:solidFill>
                <a:latin typeface="Malgun Gothic"/>
                <a:ea typeface="Malgun Gothic"/>
                <a:cs typeface="Malgun Gothic"/>
                <a:sym typeface="Malgun Gothic"/>
              </a:rPr>
              <a:t>Intro </a:t>
            </a:r>
            <a:r>
              <a:rPr b="0" lang="en-US" sz="18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</a:t>
            </a:r>
            <a:r>
              <a:rPr lang="en-US" sz="18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Feature Engineering</a:t>
            </a:r>
            <a:r>
              <a:rPr b="0" i="0" lang="en-US" sz="1800" u="none" cap="none" strike="noStrik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Model</a:t>
            </a:r>
            <a:r>
              <a:rPr lang="en-US" sz="18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ing</a:t>
            </a:r>
            <a:r>
              <a:rPr b="0" i="0" lang="en-US" sz="1800" u="none" cap="none" strike="noStrik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b="0" lang="en-US" sz="18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</a:t>
            </a:r>
            <a:r>
              <a:rPr b="1"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Validation</a:t>
            </a:r>
            <a:r>
              <a:rPr b="0" lang="en-US" sz="18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Application</a:t>
            </a:r>
            <a:endParaRPr b="0" i="0" sz="1800" u="none" cap="none" strike="noStrike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92" name="Google Shape;592;p60"/>
          <p:cNvSpPr txBox="1"/>
          <p:nvPr/>
        </p:nvSpPr>
        <p:spPr>
          <a:xfrm>
            <a:off x="4999461" y="647637"/>
            <a:ext cx="30405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rgbClr val="B2222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300">
                <a:solidFill>
                  <a:srgbClr val="979797"/>
                </a:solidFill>
                <a:latin typeface="Malgun Gothic"/>
                <a:ea typeface="Malgun Gothic"/>
                <a:cs typeface="Malgun Gothic"/>
                <a:sym typeface="Malgun Gothic"/>
              </a:rPr>
              <a:t>Validation Strategy</a:t>
            </a:r>
            <a:r>
              <a:rPr b="1" lang="en-US" sz="1300">
                <a:solidFill>
                  <a:srgbClr val="B22222"/>
                </a:solidFill>
              </a:rPr>
              <a:t>  Evaluation</a:t>
            </a:r>
            <a:endParaRPr/>
          </a:p>
        </p:txBody>
      </p:sp>
      <p:grpSp>
        <p:nvGrpSpPr>
          <p:cNvPr id="593" name="Google Shape;593;p60"/>
          <p:cNvGrpSpPr/>
          <p:nvPr/>
        </p:nvGrpSpPr>
        <p:grpSpPr>
          <a:xfrm>
            <a:off x="485472" y="4987053"/>
            <a:ext cx="10975106" cy="1881827"/>
            <a:chOff x="-21012139" y="11194946"/>
            <a:chExt cx="28610809" cy="6644869"/>
          </a:xfrm>
        </p:grpSpPr>
        <p:sp>
          <p:nvSpPr>
            <p:cNvPr id="594" name="Google Shape;594;p60"/>
            <p:cNvSpPr/>
            <p:nvPr/>
          </p:nvSpPr>
          <p:spPr>
            <a:xfrm>
              <a:off x="-21012139" y="11194946"/>
              <a:ext cx="28610700" cy="6260700"/>
            </a:xfrm>
            <a:prstGeom prst="roundRect">
              <a:avLst>
                <a:gd fmla="val 16667" name="adj"/>
              </a:avLst>
            </a:prstGeom>
            <a:solidFill>
              <a:srgbClr val="D8D8D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95" name="Google Shape;595;p60"/>
            <p:cNvSpPr txBox="1"/>
            <p:nvPr/>
          </p:nvSpPr>
          <p:spPr>
            <a:xfrm>
              <a:off x="-20671230" y="12198316"/>
              <a:ext cx="28269900" cy="564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-3429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Char char="●"/>
              </a:pPr>
              <a:r>
                <a:rPr lang="en-US" sz="1800">
                  <a:solidFill>
                    <a:schemeClr val="dk1"/>
                  </a:solidFill>
                </a:rPr>
                <a:t>(Valid1: Existing Unique) VS (Valid2: Unseen Unique) F1 스코어 비교 -&gt;모델의 일반화 능력 평가</a:t>
              </a:r>
              <a:endParaRPr sz="1800">
                <a:solidFill>
                  <a:schemeClr val="dk1"/>
                </a:solidFill>
              </a:endParaRPr>
            </a:p>
            <a:p>
              <a:pPr indent="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</a:endParaRPr>
            </a:p>
            <a:p>
              <a:pPr indent="-3429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Char char="●"/>
              </a:pPr>
              <a:r>
                <a:rPr lang="en-US" sz="1800">
                  <a:solidFill>
                    <a:schemeClr val="dk1"/>
                  </a:solidFill>
                </a:rPr>
                <a:t>Unseen Unique Data를 검증 데이터로 사용했을 때의 F1 스코어 저하는, 모델이 새로운 customer_idx unique 값에 대한 예측에서 극도의 과적합을 보임을 증명</a:t>
              </a:r>
              <a:endParaRPr sz="1800">
                <a:solidFill>
                  <a:schemeClr val="dk1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596" name="Google Shape;596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6450" y="2382475"/>
            <a:ext cx="5842526" cy="1143612"/>
          </a:xfrm>
          <a:prstGeom prst="rect">
            <a:avLst/>
          </a:prstGeom>
          <a:noFill/>
          <a:ln>
            <a:noFill/>
          </a:ln>
        </p:spPr>
      </p:pic>
      <p:pic>
        <p:nvPicPr>
          <p:cNvPr id="597" name="Google Shape;597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5575" y="3034275"/>
            <a:ext cx="4852500" cy="292500"/>
          </a:xfrm>
          <a:prstGeom prst="rect">
            <a:avLst/>
          </a:prstGeom>
          <a:noFill/>
          <a:ln>
            <a:noFill/>
          </a:ln>
        </p:spPr>
      </p:pic>
      <p:sp>
        <p:nvSpPr>
          <p:cNvPr id="598" name="Google Shape;598;p60"/>
          <p:cNvSpPr txBox="1"/>
          <p:nvPr/>
        </p:nvSpPr>
        <p:spPr>
          <a:xfrm>
            <a:off x="776550" y="2575600"/>
            <a:ext cx="4852500" cy="38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Valid1 : Existing Unique Data</a:t>
            </a:r>
            <a:endParaRPr b="1" sz="17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99" name="Google Shape;599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475" y="3684763"/>
            <a:ext cx="5842526" cy="1143612"/>
          </a:xfrm>
          <a:prstGeom prst="rect">
            <a:avLst/>
          </a:prstGeom>
          <a:noFill/>
          <a:ln>
            <a:noFill/>
          </a:ln>
        </p:spPr>
      </p:pic>
      <p:sp>
        <p:nvSpPr>
          <p:cNvPr id="600" name="Google Shape;600;p60"/>
          <p:cNvSpPr txBox="1"/>
          <p:nvPr/>
        </p:nvSpPr>
        <p:spPr>
          <a:xfrm>
            <a:off x="775575" y="3877888"/>
            <a:ext cx="4852500" cy="38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Valid2 : Unseen Unique Data</a:t>
            </a:r>
            <a:endParaRPr b="1" sz="17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01" name="Google Shape;601;p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3388" y="4314650"/>
            <a:ext cx="4852500" cy="29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2" name="Google Shape;602;p6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99875" y="1182550"/>
            <a:ext cx="4012075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07" name="Google Shape;607;p61"/>
          <p:cNvCxnSpPr/>
          <p:nvPr/>
        </p:nvCxnSpPr>
        <p:spPr>
          <a:xfrm>
            <a:off x="5447164" y="524780"/>
            <a:ext cx="1189500" cy="0"/>
          </a:xfrm>
          <a:prstGeom prst="straightConnector1">
            <a:avLst/>
          </a:prstGeom>
          <a:noFill/>
          <a:ln cap="flat" cmpd="sng" w="25400">
            <a:solidFill>
              <a:srgbClr val="B2222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08" name="Google Shape;608;p61"/>
          <p:cNvSpPr txBox="1"/>
          <p:nvPr/>
        </p:nvSpPr>
        <p:spPr>
          <a:xfrm>
            <a:off x="712142" y="1476650"/>
            <a:ext cx="7473600" cy="132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US" sz="1800">
                <a:solidFill>
                  <a:srgbClr val="1D1C1D"/>
                </a:solidFill>
              </a:rPr>
              <a:t>Prevent Over-Fitting2 (Overlapping Unique Values)</a:t>
            </a:r>
            <a:endParaRPr b="1" sz="1800">
              <a:solidFill>
                <a:srgbClr val="1D1C1D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US" sz="1800">
                <a:solidFill>
                  <a:srgbClr val="1D1C1D"/>
                </a:solidFill>
              </a:rPr>
              <a:t> - lead_owner</a:t>
            </a:r>
            <a:endParaRPr b="1" sz="1800">
              <a:solidFill>
                <a:srgbClr val="1D1C1D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1800">
              <a:solidFill>
                <a:srgbClr val="1D1C1D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1D1C1D"/>
              </a:solidFill>
            </a:endParaRPr>
          </a:p>
        </p:txBody>
      </p:sp>
      <p:sp>
        <p:nvSpPr>
          <p:cNvPr id="609" name="Google Shape;609;p61"/>
          <p:cNvSpPr/>
          <p:nvPr/>
        </p:nvSpPr>
        <p:spPr>
          <a:xfrm>
            <a:off x="486454" y="1469358"/>
            <a:ext cx="120000" cy="383700"/>
          </a:xfrm>
          <a:prstGeom prst="rect">
            <a:avLst/>
          </a:prstGeom>
          <a:solidFill>
            <a:srgbClr val="B22222"/>
          </a:solidFill>
          <a:ln cap="flat" cmpd="sng" w="12700">
            <a:solidFill>
              <a:srgbClr val="B2222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10" name="Google Shape;610;p61"/>
          <p:cNvSpPr txBox="1"/>
          <p:nvPr/>
        </p:nvSpPr>
        <p:spPr>
          <a:xfrm>
            <a:off x="322568" y="102820"/>
            <a:ext cx="9312300" cy="4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B5B5B"/>
              </a:buClr>
              <a:buSzPts val="1800"/>
              <a:buFont typeface="Arial"/>
              <a:buNone/>
            </a:pPr>
            <a:r>
              <a:rPr b="0" lang="en-US" sz="1800">
                <a:solidFill>
                  <a:srgbClr val="5B5B5B"/>
                </a:solidFill>
                <a:latin typeface="Malgun Gothic"/>
                <a:ea typeface="Malgun Gothic"/>
                <a:cs typeface="Malgun Gothic"/>
                <a:sym typeface="Malgun Gothic"/>
              </a:rPr>
              <a:t>Intro </a:t>
            </a:r>
            <a:r>
              <a:rPr b="0" lang="en-US" sz="18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</a:t>
            </a:r>
            <a:r>
              <a:rPr lang="en-US" sz="18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Feature Engineering</a:t>
            </a:r>
            <a:r>
              <a:rPr b="0" i="0" lang="en-US" sz="1800" u="none" cap="none" strike="noStrik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Model</a:t>
            </a:r>
            <a:r>
              <a:rPr lang="en-US" sz="18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ing</a:t>
            </a:r>
            <a:r>
              <a:rPr b="0" i="0" lang="en-US" sz="1800" u="none" cap="none" strike="noStrik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b="0" lang="en-US" sz="18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</a:t>
            </a:r>
            <a:r>
              <a:rPr b="1"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Validation</a:t>
            </a:r>
            <a:r>
              <a:rPr b="0" lang="en-US" sz="18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Application</a:t>
            </a:r>
            <a:endParaRPr b="0" i="0" sz="1800" u="none" cap="none" strike="noStrike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11" name="Google Shape;611;p61"/>
          <p:cNvSpPr txBox="1"/>
          <p:nvPr/>
        </p:nvSpPr>
        <p:spPr>
          <a:xfrm>
            <a:off x="4999461" y="647637"/>
            <a:ext cx="3040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1300">
                <a:solidFill>
                  <a:srgbClr val="B22222"/>
                </a:solidFill>
              </a:rPr>
              <a:t> </a:t>
            </a:r>
            <a:r>
              <a:rPr lang="en-US" sz="1300">
                <a:solidFill>
                  <a:srgbClr val="979797"/>
                </a:solidFill>
                <a:latin typeface="Malgun Gothic"/>
                <a:ea typeface="Malgun Gothic"/>
                <a:cs typeface="Malgun Gothic"/>
                <a:sym typeface="Malgun Gothic"/>
              </a:rPr>
              <a:t>Validation Strategy</a:t>
            </a:r>
            <a:r>
              <a:rPr b="1" lang="en-US" sz="1300">
                <a:solidFill>
                  <a:srgbClr val="B22222"/>
                </a:solidFill>
              </a:rPr>
              <a:t>  Evaluation</a:t>
            </a:r>
            <a:endParaRPr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rgbClr val="B22222"/>
              </a:solidFill>
            </a:endParaRPr>
          </a:p>
        </p:txBody>
      </p:sp>
      <p:grpSp>
        <p:nvGrpSpPr>
          <p:cNvPr id="612" name="Google Shape;612;p61"/>
          <p:cNvGrpSpPr/>
          <p:nvPr/>
        </p:nvGrpSpPr>
        <p:grpSpPr>
          <a:xfrm>
            <a:off x="485472" y="4987053"/>
            <a:ext cx="10975106" cy="1881827"/>
            <a:chOff x="-21012139" y="11194946"/>
            <a:chExt cx="28610809" cy="6644869"/>
          </a:xfrm>
        </p:grpSpPr>
        <p:sp>
          <p:nvSpPr>
            <p:cNvPr id="613" name="Google Shape;613;p61"/>
            <p:cNvSpPr/>
            <p:nvPr/>
          </p:nvSpPr>
          <p:spPr>
            <a:xfrm>
              <a:off x="-21012139" y="11194946"/>
              <a:ext cx="28610700" cy="6260700"/>
            </a:xfrm>
            <a:prstGeom prst="roundRect">
              <a:avLst>
                <a:gd fmla="val 16667" name="adj"/>
              </a:avLst>
            </a:prstGeom>
            <a:solidFill>
              <a:srgbClr val="D8D8D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14" name="Google Shape;614;p61"/>
            <p:cNvSpPr txBox="1"/>
            <p:nvPr/>
          </p:nvSpPr>
          <p:spPr>
            <a:xfrm>
              <a:off x="-20671230" y="12198316"/>
              <a:ext cx="28269900" cy="564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-3429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Char char="●"/>
              </a:pPr>
              <a:r>
                <a:rPr lang="en-US" sz="1800">
                  <a:solidFill>
                    <a:schemeClr val="dk1"/>
                  </a:solidFill>
                </a:rPr>
                <a:t>(Valid1: Existing Unique) VS (Valid2: Unseen Unique) F1 스코어 비교 -&gt;모델의 일반화 능력 평가</a:t>
              </a:r>
              <a:endParaRPr sz="1800">
                <a:solidFill>
                  <a:schemeClr val="dk1"/>
                </a:solidFill>
              </a:endParaRPr>
            </a:p>
            <a:p>
              <a:pPr indent="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</a:endParaRPr>
            </a:p>
            <a:p>
              <a:pPr indent="-3429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Char char="●"/>
              </a:pPr>
              <a:r>
                <a:rPr lang="en-US" sz="1800">
                  <a:solidFill>
                    <a:schemeClr val="dk1"/>
                  </a:solidFill>
                </a:rPr>
                <a:t>Unseen Unique Data를 검증 데이터로 사용했을 때의 F1 스코어 저하는, 모델이 새로운 lead_owner unique 값에 대한 예측에서 극도의 과적합을 보임을 증명</a:t>
              </a:r>
              <a:endParaRPr sz="1800">
                <a:solidFill>
                  <a:schemeClr val="dk1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615" name="Google Shape;615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6450" y="2382475"/>
            <a:ext cx="5842526" cy="1143612"/>
          </a:xfrm>
          <a:prstGeom prst="rect">
            <a:avLst/>
          </a:prstGeom>
          <a:noFill/>
          <a:ln>
            <a:noFill/>
          </a:ln>
        </p:spPr>
      </p:pic>
      <p:sp>
        <p:nvSpPr>
          <p:cNvPr id="616" name="Google Shape;616;p61"/>
          <p:cNvSpPr txBox="1"/>
          <p:nvPr/>
        </p:nvSpPr>
        <p:spPr>
          <a:xfrm>
            <a:off x="776550" y="2575600"/>
            <a:ext cx="4852500" cy="38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Valid1 : Existing Unique Data</a:t>
            </a:r>
            <a:endParaRPr b="1" sz="17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17" name="Google Shape;617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475" y="3684763"/>
            <a:ext cx="5842526" cy="1143612"/>
          </a:xfrm>
          <a:prstGeom prst="rect">
            <a:avLst/>
          </a:prstGeom>
          <a:noFill/>
          <a:ln>
            <a:noFill/>
          </a:ln>
        </p:spPr>
      </p:pic>
      <p:sp>
        <p:nvSpPr>
          <p:cNvPr id="618" name="Google Shape;618;p61"/>
          <p:cNvSpPr txBox="1"/>
          <p:nvPr/>
        </p:nvSpPr>
        <p:spPr>
          <a:xfrm>
            <a:off x="775575" y="3877888"/>
            <a:ext cx="4852500" cy="38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Valid2 : Unseen Unique Data</a:t>
            </a:r>
            <a:endParaRPr b="1" sz="17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19" name="Google Shape;619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550" y="3004900"/>
            <a:ext cx="4852500" cy="29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0" name="Google Shape;620;p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6550" y="4317026"/>
            <a:ext cx="4852500" cy="29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1" name="Google Shape;621;p6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41300" y="1206275"/>
            <a:ext cx="3895175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26" name="Google Shape;626;p62"/>
          <p:cNvCxnSpPr/>
          <p:nvPr/>
        </p:nvCxnSpPr>
        <p:spPr>
          <a:xfrm>
            <a:off x="5447164" y="524780"/>
            <a:ext cx="1189500" cy="0"/>
          </a:xfrm>
          <a:prstGeom prst="straightConnector1">
            <a:avLst/>
          </a:prstGeom>
          <a:noFill/>
          <a:ln cap="flat" cmpd="sng" w="25400">
            <a:solidFill>
              <a:srgbClr val="B2222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27" name="Google Shape;627;p62"/>
          <p:cNvSpPr txBox="1"/>
          <p:nvPr/>
        </p:nvSpPr>
        <p:spPr>
          <a:xfrm>
            <a:off x="712142" y="1476650"/>
            <a:ext cx="7473600" cy="6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US" sz="1800">
                <a:solidFill>
                  <a:srgbClr val="1D1C1D"/>
                </a:solidFill>
              </a:rPr>
              <a:t>강건한 모델 검증</a:t>
            </a:r>
            <a:endParaRPr b="1" sz="1800">
              <a:solidFill>
                <a:srgbClr val="1D1C1D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D1C1D"/>
              </a:buClr>
              <a:buSzPts val="1500"/>
              <a:buChar char="-"/>
            </a:pPr>
            <a:r>
              <a:rPr b="1" lang="en-US" sz="1500">
                <a:solidFill>
                  <a:srgbClr val="1D1C1D"/>
                </a:solidFill>
              </a:rPr>
              <a:t>(4개 모델 VALIDATION SCORE와 실제 PRIVATE SCORE 비교)</a:t>
            </a:r>
            <a:endParaRPr b="1" sz="1500">
              <a:solidFill>
                <a:srgbClr val="1D1C1D"/>
              </a:solidFill>
            </a:endParaRPr>
          </a:p>
        </p:txBody>
      </p:sp>
      <p:sp>
        <p:nvSpPr>
          <p:cNvPr id="628" name="Google Shape;628;p62"/>
          <p:cNvSpPr/>
          <p:nvPr/>
        </p:nvSpPr>
        <p:spPr>
          <a:xfrm>
            <a:off x="486454" y="1469358"/>
            <a:ext cx="120000" cy="383700"/>
          </a:xfrm>
          <a:prstGeom prst="rect">
            <a:avLst/>
          </a:prstGeom>
          <a:solidFill>
            <a:srgbClr val="B22222"/>
          </a:solidFill>
          <a:ln cap="flat" cmpd="sng" w="12700">
            <a:solidFill>
              <a:srgbClr val="B2222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29" name="Google Shape;629;p62"/>
          <p:cNvSpPr txBox="1"/>
          <p:nvPr/>
        </p:nvSpPr>
        <p:spPr>
          <a:xfrm>
            <a:off x="322568" y="102820"/>
            <a:ext cx="9312300" cy="4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B5B5B"/>
              </a:buClr>
              <a:buSzPts val="1800"/>
              <a:buFont typeface="Arial"/>
              <a:buNone/>
            </a:pPr>
            <a:r>
              <a:rPr b="0" lang="en-US" sz="1800">
                <a:solidFill>
                  <a:srgbClr val="5B5B5B"/>
                </a:solidFill>
                <a:latin typeface="Malgun Gothic"/>
                <a:ea typeface="Malgun Gothic"/>
                <a:cs typeface="Malgun Gothic"/>
                <a:sym typeface="Malgun Gothic"/>
              </a:rPr>
              <a:t>Intro </a:t>
            </a:r>
            <a:r>
              <a:rPr b="0" lang="en-US" sz="18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</a:t>
            </a:r>
            <a:r>
              <a:rPr lang="en-US" sz="18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Feature Engineering</a:t>
            </a:r>
            <a:r>
              <a:rPr b="0" i="0" lang="en-US" sz="1800" u="none" cap="none" strike="noStrik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Model</a:t>
            </a:r>
            <a:r>
              <a:rPr lang="en-US" sz="18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ing</a:t>
            </a:r>
            <a:r>
              <a:rPr b="0" i="0" lang="en-US" sz="1800" u="none" cap="none" strike="noStrik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b="0" lang="en-US" sz="18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</a:t>
            </a:r>
            <a:r>
              <a:rPr b="1"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Validation</a:t>
            </a:r>
            <a:r>
              <a:rPr b="0" lang="en-US" sz="18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Application</a:t>
            </a:r>
            <a:endParaRPr b="0" i="0" sz="1800" u="none" cap="none" strike="noStrike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30" name="Google Shape;630;p62"/>
          <p:cNvSpPr txBox="1"/>
          <p:nvPr/>
        </p:nvSpPr>
        <p:spPr>
          <a:xfrm>
            <a:off x="4999461" y="647637"/>
            <a:ext cx="30405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rgbClr val="B22222"/>
                </a:solidFill>
              </a:rPr>
              <a:t> </a:t>
            </a:r>
            <a:r>
              <a:rPr lang="en-US" sz="1300">
                <a:solidFill>
                  <a:srgbClr val="979797"/>
                </a:solidFill>
                <a:latin typeface="Malgun Gothic"/>
                <a:ea typeface="Malgun Gothic"/>
                <a:cs typeface="Malgun Gothic"/>
                <a:sym typeface="Malgun Gothic"/>
              </a:rPr>
              <a:t>Validation Strategy</a:t>
            </a:r>
            <a:r>
              <a:rPr lang="en-US" sz="1300">
                <a:solidFill>
                  <a:srgbClr val="B22222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b="1" lang="en-US" sz="1300">
                <a:solidFill>
                  <a:srgbClr val="B22222"/>
                </a:solidFill>
              </a:rPr>
              <a:t>Evaluation</a:t>
            </a:r>
            <a:endParaRPr/>
          </a:p>
        </p:txBody>
      </p:sp>
      <p:pic>
        <p:nvPicPr>
          <p:cNvPr id="631" name="Google Shape;631;p62"/>
          <p:cNvPicPr preferRelativeResize="0"/>
          <p:nvPr/>
        </p:nvPicPr>
        <p:blipFill rotWithShape="1">
          <a:blip r:embed="rId3">
            <a:alphaModFix/>
          </a:blip>
          <a:srcRect b="6018" l="0" r="0" t="8968"/>
          <a:stretch/>
        </p:blipFill>
        <p:spPr>
          <a:xfrm>
            <a:off x="7445525" y="2382463"/>
            <a:ext cx="4620675" cy="1899763"/>
          </a:xfrm>
          <a:prstGeom prst="rect">
            <a:avLst/>
          </a:prstGeom>
          <a:noFill/>
          <a:ln>
            <a:noFill/>
          </a:ln>
        </p:spPr>
      </p:pic>
      <p:pic>
        <p:nvPicPr>
          <p:cNvPr id="632" name="Google Shape;632;p62"/>
          <p:cNvPicPr preferRelativeResize="0"/>
          <p:nvPr/>
        </p:nvPicPr>
        <p:blipFill rotWithShape="1">
          <a:blip r:embed="rId4">
            <a:alphaModFix/>
          </a:blip>
          <a:srcRect b="17527" l="0" r="11527" t="12223"/>
          <a:stretch/>
        </p:blipFill>
        <p:spPr>
          <a:xfrm>
            <a:off x="7386375" y="4457650"/>
            <a:ext cx="4679825" cy="38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3" name="Google Shape;633;p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5513" y="2382700"/>
            <a:ext cx="5669909" cy="525500"/>
          </a:xfrm>
          <a:prstGeom prst="rect">
            <a:avLst/>
          </a:prstGeom>
          <a:noFill/>
          <a:ln>
            <a:noFill/>
          </a:ln>
        </p:spPr>
      </p:pic>
      <p:sp>
        <p:nvSpPr>
          <p:cNvPr id="634" name="Google Shape;634;p62"/>
          <p:cNvSpPr txBox="1"/>
          <p:nvPr/>
        </p:nvSpPr>
        <p:spPr>
          <a:xfrm>
            <a:off x="427634" y="2447282"/>
            <a:ext cx="5486700" cy="2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Model 1</a:t>
            </a:r>
            <a:r>
              <a:rPr b="1" lang="en-US" sz="17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: ALL Feature : 0.861483</a:t>
            </a:r>
            <a:endParaRPr b="1" sz="17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35" name="Google Shape;635;p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5525" y="3494900"/>
            <a:ext cx="5669909" cy="525500"/>
          </a:xfrm>
          <a:prstGeom prst="rect">
            <a:avLst/>
          </a:prstGeom>
          <a:noFill/>
          <a:ln>
            <a:noFill/>
          </a:ln>
        </p:spPr>
      </p:pic>
      <p:sp>
        <p:nvSpPr>
          <p:cNvPr id="636" name="Google Shape;636;p62"/>
          <p:cNvSpPr txBox="1"/>
          <p:nvPr/>
        </p:nvSpPr>
        <p:spPr>
          <a:xfrm>
            <a:off x="427646" y="3559482"/>
            <a:ext cx="5486700" cy="2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Model 2: </a:t>
            </a:r>
            <a:r>
              <a:rPr b="1" lang="en-US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DROP ‘lead_owner’ : 0.813921</a:t>
            </a:r>
            <a:endParaRPr b="1"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37" name="Google Shape;637;p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5525" y="4607100"/>
            <a:ext cx="5669909" cy="525500"/>
          </a:xfrm>
          <a:prstGeom prst="rect">
            <a:avLst/>
          </a:prstGeom>
          <a:noFill/>
          <a:ln>
            <a:noFill/>
          </a:ln>
        </p:spPr>
      </p:pic>
      <p:sp>
        <p:nvSpPr>
          <p:cNvPr id="638" name="Google Shape;638;p62"/>
          <p:cNvSpPr txBox="1"/>
          <p:nvPr/>
        </p:nvSpPr>
        <p:spPr>
          <a:xfrm>
            <a:off x="427646" y="4671682"/>
            <a:ext cx="5486700" cy="2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Model 3: </a:t>
            </a:r>
            <a:r>
              <a:rPr b="1" lang="en-US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DROP ‘customer_idx’ : 0.787294 </a:t>
            </a:r>
            <a:endParaRPr b="1"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39" name="Google Shape;639;p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5525" y="5783875"/>
            <a:ext cx="5669909" cy="525500"/>
          </a:xfrm>
          <a:prstGeom prst="rect">
            <a:avLst/>
          </a:prstGeom>
          <a:noFill/>
          <a:ln>
            <a:noFill/>
          </a:ln>
        </p:spPr>
      </p:pic>
      <p:sp>
        <p:nvSpPr>
          <p:cNvPr id="640" name="Google Shape;640;p62"/>
          <p:cNvSpPr txBox="1"/>
          <p:nvPr/>
        </p:nvSpPr>
        <p:spPr>
          <a:xfrm>
            <a:off x="427650" y="5848450"/>
            <a:ext cx="5787900" cy="2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Model 4: </a:t>
            </a:r>
            <a:r>
              <a:rPr b="1" lang="en-US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DROP ‘lead_owner’ &amp; ‘customer_idx’ : 0.715691 </a:t>
            </a:r>
            <a:endParaRPr b="1"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641" name="Google Shape;641;p62"/>
          <p:cNvCxnSpPr>
            <a:stCxn id="634" idx="3"/>
          </p:cNvCxnSpPr>
          <p:nvPr/>
        </p:nvCxnSpPr>
        <p:spPr>
          <a:xfrm>
            <a:off x="5914334" y="2550032"/>
            <a:ext cx="1558200" cy="258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42" name="Google Shape;642;p62"/>
          <p:cNvCxnSpPr/>
          <p:nvPr/>
        </p:nvCxnSpPr>
        <p:spPr>
          <a:xfrm flipH="1" rot="10800000">
            <a:off x="5909100" y="5725850"/>
            <a:ext cx="1585200" cy="345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43" name="Google Shape;643;p62"/>
          <p:cNvSpPr txBox="1"/>
          <p:nvPr/>
        </p:nvSpPr>
        <p:spPr>
          <a:xfrm>
            <a:off x="7763650" y="5285000"/>
            <a:ext cx="4550400" cy="70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 MODEL MEAN F1 SCORE   :    0.794597</a:t>
            </a:r>
            <a:endParaRPr b="1" sz="17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644" name="Google Shape;644;p62"/>
          <p:cNvCxnSpPr>
            <a:stCxn id="636" idx="3"/>
          </p:cNvCxnSpPr>
          <p:nvPr/>
        </p:nvCxnSpPr>
        <p:spPr>
          <a:xfrm>
            <a:off x="5914346" y="3662232"/>
            <a:ext cx="1536600" cy="1696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45" name="Google Shape;645;p62"/>
          <p:cNvCxnSpPr>
            <a:stCxn id="638" idx="3"/>
          </p:cNvCxnSpPr>
          <p:nvPr/>
        </p:nvCxnSpPr>
        <p:spPr>
          <a:xfrm>
            <a:off x="5914346" y="4774432"/>
            <a:ext cx="1536600" cy="789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646" name="Google Shape;646;p6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61350" y="5016775"/>
            <a:ext cx="4550401" cy="972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1F1"/>
        </a:solidFill>
      </p:bgPr>
    </p:bg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63"/>
          <p:cNvSpPr/>
          <p:nvPr/>
        </p:nvSpPr>
        <p:spPr>
          <a:xfrm>
            <a:off x="6310691" y="4427422"/>
            <a:ext cx="5274439" cy="559396"/>
          </a:xfrm>
          <a:prstGeom prst="roundRect">
            <a:avLst>
              <a:gd fmla="val 16667" name="adj"/>
            </a:avLst>
          </a:prstGeom>
          <a:solidFill>
            <a:srgbClr val="A50034">
              <a:alpha val="46666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2" name="Google Shape;652;p63"/>
          <p:cNvSpPr txBox="1"/>
          <p:nvPr/>
        </p:nvSpPr>
        <p:spPr>
          <a:xfrm>
            <a:off x="1625096" y="1795955"/>
            <a:ext cx="4606665" cy="8207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9984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5334"/>
              <a:buFont typeface="Calibri"/>
              <a:buNone/>
            </a:pPr>
            <a:r>
              <a:rPr b="0" i="0" lang="en-US" sz="5334" u="none" cap="none" strike="noStrike">
                <a:solidFill>
                  <a:srgbClr val="373737"/>
                </a:solidFill>
                <a:latin typeface="Calibri"/>
                <a:ea typeface="Calibri"/>
                <a:cs typeface="Calibri"/>
                <a:sym typeface="Calibri"/>
              </a:rPr>
              <a:t>Contents</a:t>
            </a:r>
            <a:endParaRPr/>
          </a:p>
        </p:txBody>
      </p:sp>
      <p:cxnSp>
        <p:nvCxnSpPr>
          <p:cNvPr id="653" name="Google Shape;653;p63"/>
          <p:cNvCxnSpPr/>
          <p:nvPr/>
        </p:nvCxnSpPr>
        <p:spPr>
          <a:xfrm>
            <a:off x="6373943" y="1246914"/>
            <a:ext cx="5132257" cy="0"/>
          </a:xfrm>
          <a:prstGeom prst="straightConnector1">
            <a:avLst/>
          </a:prstGeom>
          <a:noFill/>
          <a:ln cap="rnd" cmpd="sng" w="9525">
            <a:solidFill>
              <a:srgbClr val="37373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54" name="Google Shape;654;p63"/>
          <p:cNvCxnSpPr/>
          <p:nvPr/>
        </p:nvCxnSpPr>
        <p:spPr>
          <a:xfrm>
            <a:off x="6373943" y="5604736"/>
            <a:ext cx="5132257" cy="0"/>
          </a:xfrm>
          <a:prstGeom prst="straightConnector1">
            <a:avLst/>
          </a:prstGeom>
          <a:noFill/>
          <a:ln cap="rnd" cmpd="sng" w="9525">
            <a:solidFill>
              <a:srgbClr val="373737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55" name="Google Shape;655;p63"/>
          <p:cNvSpPr txBox="1"/>
          <p:nvPr/>
        </p:nvSpPr>
        <p:spPr>
          <a:xfrm>
            <a:off x="6557765" y="2047574"/>
            <a:ext cx="1185863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B22222"/>
              </a:buClr>
              <a:buSzPts val="2000"/>
              <a:buFont typeface="Calibri"/>
              <a:buNone/>
            </a:pPr>
            <a:r>
              <a:rPr b="1" i="0" lang="en-US" sz="2000" u="none" cap="none" strike="noStrike">
                <a:solidFill>
                  <a:srgbClr val="B22222"/>
                </a:solidFill>
                <a:latin typeface="Calibri"/>
                <a:ea typeface="Calibri"/>
                <a:cs typeface="Calibri"/>
                <a:sym typeface="Calibri"/>
              </a:rPr>
              <a:t>01</a:t>
            </a:r>
            <a:endParaRPr/>
          </a:p>
        </p:txBody>
      </p:sp>
      <p:sp>
        <p:nvSpPr>
          <p:cNvPr id="656" name="Google Shape;656;p63"/>
          <p:cNvSpPr txBox="1"/>
          <p:nvPr/>
        </p:nvSpPr>
        <p:spPr>
          <a:xfrm>
            <a:off x="6572151" y="2637702"/>
            <a:ext cx="1185863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B22222"/>
              </a:buClr>
              <a:buSzPts val="2000"/>
              <a:buFont typeface="Calibri"/>
              <a:buNone/>
            </a:pPr>
            <a:r>
              <a:rPr b="1" i="0" lang="en-US" sz="2000" u="none" cap="none" strike="noStrike">
                <a:solidFill>
                  <a:srgbClr val="B22222"/>
                </a:solidFill>
                <a:latin typeface="Calibri"/>
                <a:ea typeface="Calibri"/>
                <a:cs typeface="Calibri"/>
                <a:sym typeface="Calibri"/>
              </a:rPr>
              <a:t>02</a:t>
            </a:r>
            <a:endParaRPr/>
          </a:p>
        </p:txBody>
      </p:sp>
      <p:sp>
        <p:nvSpPr>
          <p:cNvPr id="657" name="Google Shape;657;p63"/>
          <p:cNvSpPr txBox="1"/>
          <p:nvPr/>
        </p:nvSpPr>
        <p:spPr>
          <a:xfrm>
            <a:off x="6572151" y="3309984"/>
            <a:ext cx="1185863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B22222"/>
              </a:buClr>
              <a:buSzPts val="2000"/>
              <a:buFont typeface="Calibri"/>
              <a:buNone/>
            </a:pPr>
            <a:r>
              <a:rPr b="1" i="0" lang="en-US" sz="2000" u="none" cap="none" strike="noStrike">
                <a:solidFill>
                  <a:srgbClr val="B22222"/>
                </a:solidFill>
                <a:latin typeface="Calibri"/>
                <a:ea typeface="Calibri"/>
                <a:cs typeface="Calibri"/>
                <a:sym typeface="Calibri"/>
              </a:rPr>
              <a:t>03</a:t>
            </a:r>
            <a:endParaRPr/>
          </a:p>
        </p:txBody>
      </p:sp>
      <p:sp>
        <p:nvSpPr>
          <p:cNvPr id="658" name="Google Shape;658;p63"/>
          <p:cNvSpPr txBox="1"/>
          <p:nvPr/>
        </p:nvSpPr>
        <p:spPr>
          <a:xfrm>
            <a:off x="6575779" y="3968538"/>
            <a:ext cx="1185863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B22222"/>
              </a:buClr>
              <a:buSzPts val="2000"/>
              <a:buFont typeface="Calibri"/>
              <a:buNone/>
            </a:pPr>
            <a:r>
              <a:rPr b="1" i="0" lang="en-US" sz="2000" u="none" cap="none" strike="noStrike">
                <a:solidFill>
                  <a:srgbClr val="B22222"/>
                </a:solidFill>
                <a:latin typeface="Calibri"/>
                <a:ea typeface="Calibri"/>
                <a:cs typeface="Calibri"/>
                <a:sym typeface="Calibri"/>
              </a:rPr>
              <a:t>04</a:t>
            </a:r>
            <a:endParaRPr/>
          </a:p>
        </p:txBody>
      </p:sp>
      <p:sp>
        <p:nvSpPr>
          <p:cNvPr id="659" name="Google Shape;659;p63"/>
          <p:cNvSpPr txBox="1"/>
          <p:nvPr/>
        </p:nvSpPr>
        <p:spPr>
          <a:xfrm>
            <a:off x="6572151" y="4558666"/>
            <a:ext cx="1185863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B22222"/>
              </a:buClr>
              <a:buSzPts val="2000"/>
              <a:buFont typeface="Calibri"/>
              <a:buNone/>
            </a:pPr>
            <a:r>
              <a:rPr b="1" i="0" lang="en-US" sz="2000" u="none" cap="none" strike="noStrike">
                <a:solidFill>
                  <a:srgbClr val="B22222"/>
                </a:solidFill>
                <a:latin typeface="Calibri"/>
                <a:ea typeface="Calibri"/>
                <a:cs typeface="Calibri"/>
                <a:sym typeface="Calibri"/>
              </a:rPr>
              <a:t>05</a:t>
            </a:r>
            <a:endParaRPr/>
          </a:p>
        </p:txBody>
      </p:sp>
      <p:sp>
        <p:nvSpPr>
          <p:cNvPr id="660" name="Google Shape;660;p63"/>
          <p:cNvSpPr/>
          <p:nvPr/>
        </p:nvSpPr>
        <p:spPr>
          <a:xfrm>
            <a:off x="1122688" y="1795955"/>
            <a:ext cx="176405" cy="820737"/>
          </a:xfrm>
          <a:prstGeom prst="rect">
            <a:avLst/>
          </a:prstGeom>
          <a:solidFill>
            <a:srgbClr val="B2222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</a:pPr>
            <a:r>
              <a:t/>
            </a:r>
            <a:endParaRPr b="0" i="0" sz="16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1" name="Google Shape;661;p63"/>
          <p:cNvSpPr txBox="1"/>
          <p:nvPr/>
        </p:nvSpPr>
        <p:spPr>
          <a:xfrm>
            <a:off x="7366000" y="1960629"/>
            <a:ext cx="3505200" cy="29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33">
                <a:solidFill>
                  <a:srgbClr val="373737"/>
                </a:solidFill>
                <a:latin typeface="Calibri"/>
                <a:ea typeface="Calibri"/>
                <a:cs typeface="Calibri"/>
                <a:sym typeface="Calibri"/>
              </a:rPr>
              <a:t>Intro</a:t>
            </a:r>
            <a:endParaRPr/>
          </a:p>
          <a:p>
            <a:pPr indent="-152411" lvl="0" marL="228611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t/>
            </a:r>
            <a:endParaRPr sz="2000">
              <a:solidFill>
                <a:srgbClr val="37373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33">
                <a:solidFill>
                  <a:srgbClr val="373737"/>
                </a:solidFill>
                <a:latin typeface="Calibri"/>
                <a:ea typeface="Calibri"/>
                <a:cs typeface="Calibri"/>
                <a:sym typeface="Calibri"/>
              </a:rPr>
              <a:t>Feature Engineering</a:t>
            </a:r>
            <a:endParaRPr/>
          </a:p>
          <a:p>
            <a:pPr indent="-152411" lvl="0" marL="228611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t/>
            </a:r>
            <a:endParaRPr sz="2133">
              <a:solidFill>
                <a:srgbClr val="37373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33">
                <a:solidFill>
                  <a:srgbClr val="373737"/>
                </a:solidFill>
                <a:latin typeface="Calibri"/>
                <a:ea typeface="Calibri"/>
                <a:cs typeface="Calibri"/>
                <a:sym typeface="Calibri"/>
              </a:rPr>
              <a:t>Modeling</a:t>
            </a:r>
            <a:endParaRPr/>
          </a:p>
          <a:p>
            <a:pPr indent="-152411" lvl="0" marL="228611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t/>
            </a:r>
            <a:endParaRPr sz="2133">
              <a:solidFill>
                <a:srgbClr val="37373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33">
                <a:solidFill>
                  <a:srgbClr val="373737"/>
                </a:solidFill>
                <a:latin typeface="Calibri"/>
                <a:ea typeface="Calibri"/>
                <a:cs typeface="Calibri"/>
                <a:sym typeface="Calibri"/>
              </a:rPr>
              <a:t>Validation</a:t>
            </a:r>
            <a:endParaRPr/>
          </a:p>
          <a:p>
            <a:pPr indent="-152411" lvl="0" marL="228611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t/>
            </a:r>
            <a:endParaRPr sz="1600">
              <a:solidFill>
                <a:srgbClr val="37373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33">
                <a:solidFill>
                  <a:srgbClr val="373737"/>
                </a:solidFill>
                <a:latin typeface="Calibri"/>
                <a:ea typeface="Calibri"/>
                <a:cs typeface="Calibri"/>
                <a:sym typeface="Calibri"/>
              </a:rPr>
              <a:t>Application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64"/>
          <p:cNvSpPr/>
          <p:nvPr/>
        </p:nvSpPr>
        <p:spPr>
          <a:xfrm>
            <a:off x="5992950" y="2119225"/>
            <a:ext cx="5033700" cy="1077900"/>
          </a:xfrm>
          <a:prstGeom prst="roundRect">
            <a:avLst>
              <a:gd fmla="val 16667" name="adj"/>
            </a:avLst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68" name="Google Shape;668;p64"/>
          <p:cNvCxnSpPr/>
          <p:nvPr/>
        </p:nvCxnSpPr>
        <p:spPr>
          <a:xfrm>
            <a:off x="5757926" y="475571"/>
            <a:ext cx="1189500" cy="0"/>
          </a:xfrm>
          <a:prstGeom prst="straightConnector1">
            <a:avLst/>
          </a:prstGeom>
          <a:noFill/>
          <a:ln cap="flat" cmpd="sng" w="25400">
            <a:solidFill>
              <a:srgbClr val="B2222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69" name="Google Shape;669;p64"/>
          <p:cNvSpPr/>
          <p:nvPr/>
        </p:nvSpPr>
        <p:spPr>
          <a:xfrm>
            <a:off x="383364" y="2458484"/>
            <a:ext cx="3628800" cy="400500"/>
          </a:xfrm>
          <a:prstGeom prst="roundRect">
            <a:avLst>
              <a:gd fmla="val 16667" name="adj"/>
            </a:avLst>
          </a:prstGeom>
          <a:solidFill>
            <a:srgbClr val="D3D3D4">
              <a:alpha val="6941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1"/>
                </a:solidFill>
              </a:rPr>
              <a:t>범주형 데이터에 적합한 Algorithm Model</a:t>
            </a:r>
            <a:endParaRPr b="1"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0" name="Google Shape;670;p64"/>
          <p:cNvSpPr/>
          <p:nvPr/>
        </p:nvSpPr>
        <p:spPr>
          <a:xfrm rot="5400000">
            <a:off x="4104360" y="2574247"/>
            <a:ext cx="1077900" cy="229200"/>
          </a:xfrm>
          <a:prstGeom prst="triangle">
            <a:avLst>
              <a:gd fmla="val 50000" name="adj"/>
            </a:avLst>
          </a:prstGeom>
          <a:solidFill>
            <a:srgbClr val="E2E2E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101597" lvl="0" marL="186262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1" name="Google Shape;671;p64"/>
          <p:cNvSpPr/>
          <p:nvPr/>
        </p:nvSpPr>
        <p:spPr>
          <a:xfrm rot="5400000">
            <a:off x="4104360" y="5357297"/>
            <a:ext cx="1077900" cy="229200"/>
          </a:xfrm>
          <a:prstGeom prst="triangle">
            <a:avLst>
              <a:gd fmla="val 50000" name="adj"/>
            </a:avLst>
          </a:prstGeom>
          <a:solidFill>
            <a:srgbClr val="E2E2E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101597" lvl="0" marL="186262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2" name="Google Shape;672;p64"/>
          <p:cNvSpPr/>
          <p:nvPr/>
        </p:nvSpPr>
        <p:spPr>
          <a:xfrm rot="5400000">
            <a:off x="4104360" y="3982722"/>
            <a:ext cx="1077900" cy="229200"/>
          </a:xfrm>
          <a:prstGeom prst="triangle">
            <a:avLst>
              <a:gd fmla="val 50000" name="adj"/>
            </a:avLst>
          </a:prstGeom>
          <a:solidFill>
            <a:srgbClr val="E2E2E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101597" lvl="0" marL="186262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3" name="Google Shape;673;p64"/>
          <p:cNvSpPr/>
          <p:nvPr/>
        </p:nvSpPr>
        <p:spPr>
          <a:xfrm>
            <a:off x="753426" y="1335496"/>
            <a:ext cx="2888700" cy="395100"/>
          </a:xfrm>
          <a:prstGeom prst="rect">
            <a:avLst/>
          </a:prstGeom>
          <a:solidFill>
            <a:srgbClr val="EECFD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 </a:t>
            </a:r>
            <a:r>
              <a:rPr b="1" lang="en-US" sz="1800">
                <a:solidFill>
                  <a:schemeClr val="dk1"/>
                </a:solidFill>
              </a:rPr>
              <a:t>현업 적용 가능성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674" name="Google Shape;674;p64"/>
          <p:cNvSpPr txBox="1"/>
          <p:nvPr/>
        </p:nvSpPr>
        <p:spPr>
          <a:xfrm>
            <a:off x="383368" y="58270"/>
            <a:ext cx="9312300" cy="4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B5B5B"/>
              </a:buClr>
              <a:buSzPts val="1800"/>
              <a:buFont typeface="Arial"/>
              <a:buNone/>
            </a:pPr>
            <a:r>
              <a:rPr b="0" lang="en-US" sz="1800">
                <a:solidFill>
                  <a:srgbClr val="5B5B5B"/>
                </a:solidFill>
                <a:latin typeface="Calibri"/>
                <a:ea typeface="Calibri"/>
                <a:cs typeface="Calibri"/>
                <a:sym typeface="Calibri"/>
              </a:rPr>
              <a:t>Intro </a:t>
            </a:r>
            <a:r>
              <a:rPr b="0" lang="en-US" sz="18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    </a:t>
            </a:r>
            <a:r>
              <a:rPr lang="en-US" sz="18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Feature Engineering</a:t>
            </a:r>
            <a:r>
              <a:rPr b="0" i="0" lang="en-US" sz="18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     Model</a:t>
            </a:r>
            <a:r>
              <a:rPr lang="en-US" sz="18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ing</a:t>
            </a:r>
            <a:r>
              <a:rPr b="0" i="0" lang="en-US" sz="18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lang="en-US" sz="18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    </a:t>
            </a:r>
            <a:r>
              <a:rPr b="0" lang="en-US" sz="1800">
                <a:solidFill>
                  <a:srgbClr val="5B5B5B"/>
                </a:solidFill>
                <a:latin typeface="Calibri"/>
                <a:ea typeface="Calibri"/>
                <a:cs typeface="Calibri"/>
                <a:sym typeface="Calibri"/>
              </a:rPr>
              <a:t>Validation</a:t>
            </a:r>
            <a:r>
              <a:rPr b="0" lang="en-US" sz="18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     </a:t>
            </a: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Application</a:t>
            </a:r>
            <a:endParaRPr b="1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75" name="Google Shape;675;p64"/>
          <p:cNvCxnSpPr/>
          <p:nvPr/>
        </p:nvCxnSpPr>
        <p:spPr>
          <a:xfrm>
            <a:off x="4629496" y="1730589"/>
            <a:ext cx="7200" cy="4954800"/>
          </a:xfrm>
          <a:prstGeom prst="straightConnector1">
            <a:avLst/>
          </a:prstGeom>
          <a:noFill/>
          <a:ln cap="rnd" cmpd="sng" w="9525">
            <a:solidFill>
              <a:srgbClr val="B6B6B6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676" name="Google Shape;676;p64"/>
          <p:cNvSpPr/>
          <p:nvPr/>
        </p:nvSpPr>
        <p:spPr>
          <a:xfrm>
            <a:off x="383364" y="5271659"/>
            <a:ext cx="3628800" cy="400500"/>
          </a:xfrm>
          <a:prstGeom prst="roundRect">
            <a:avLst>
              <a:gd fmla="val 16667" name="adj"/>
            </a:avLst>
          </a:prstGeom>
          <a:solidFill>
            <a:srgbClr val="D3D3D4">
              <a:alpha val="6941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1"/>
                </a:solidFill>
              </a:rPr>
              <a:t>Tunning이 필요없는 Model</a:t>
            </a:r>
            <a:endParaRPr b="1" sz="1200">
              <a:solidFill>
                <a:schemeClr val="dk1"/>
              </a:solidFill>
            </a:endParaRPr>
          </a:p>
        </p:txBody>
      </p:sp>
      <p:sp>
        <p:nvSpPr>
          <p:cNvPr id="677" name="Google Shape;677;p64"/>
          <p:cNvSpPr/>
          <p:nvPr/>
        </p:nvSpPr>
        <p:spPr>
          <a:xfrm>
            <a:off x="6370350" y="2210275"/>
            <a:ext cx="4278900" cy="10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373737"/>
                </a:solidFill>
                <a:latin typeface="Calibri"/>
                <a:ea typeface="Calibri"/>
                <a:cs typeface="Calibri"/>
                <a:sym typeface="Calibri"/>
              </a:rPr>
              <a:t>범주형 변수가 많은 B2B 마케팅 데이터에 다양한 범주형 변수를 학습할 수록 성능이 좋아지는 CatBoost 모델</a:t>
            </a:r>
            <a:endParaRPr>
              <a:solidFill>
                <a:srgbClr val="37373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8" name="Google Shape;678;p64"/>
          <p:cNvSpPr/>
          <p:nvPr/>
        </p:nvSpPr>
        <p:spPr>
          <a:xfrm>
            <a:off x="5992950" y="4902275"/>
            <a:ext cx="5033700" cy="1077900"/>
          </a:xfrm>
          <a:prstGeom prst="roundRect">
            <a:avLst>
              <a:gd fmla="val 16667" name="adj"/>
            </a:avLst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9" name="Google Shape;679;p64"/>
          <p:cNvSpPr/>
          <p:nvPr/>
        </p:nvSpPr>
        <p:spPr>
          <a:xfrm>
            <a:off x="6370350" y="5132450"/>
            <a:ext cx="4278900" cy="6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373737"/>
                </a:solidFill>
                <a:latin typeface="Calibri"/>
                <a:ea typeface="Calibri"/>
                <a:cs typeface="Calibri"/>
                <a:sym typeface="Calibri"/>
              </a:rPr>
              <a:t>파라미터 튜닝 및 복잡한 모델 구조를 띄지 않아 상대적으로 가볍고 Robust한 모델임.</a:t>
            </a:r>
            <a:endParaRPr sz="1500">
              <a:solidFill>
                <a:srgbClr val="37373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0" name="Google Shape;680;p64"/>
          <p:cNvSpPr/>
          <p:nvPr/>
        </p:nvSpPr>
        <p:spPr>
          <a:xfrm>
            <a:off x="5992950" y="3527700"/>
            <a:ext cx="5033700" cy="1077900"/>
          </a:xfrm>
          <a:prstGeom prst="roundRect">
            <a:avLst>
              <a:gd fmla="val 16667" name="adj"/>
            </a:avLst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1" name="Google Shape;681;p64"/>
          <p:cNvSpPr/>
          <p:nvPr/>
        </p:nvSpPr>
        <p:spPr>
          <a:xfrm>
            <a:off x="383364" y="3866959"/>
            <a:ext cx="3628800" cy="400500"/>
          </a:xfrm>
          <a:prstGeom prst="roundRect">
            <a:avLst>
              <a:gd fmla="val 16667" name="adj"/>
            </a:avLst>
          </a:prstGeom>
          <a:solidFill>
            <a:srgbClr val="D3D3D4">
              <a:alpha val="6941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1"/>
                </a:solidFill>
              </a:rPr>
              <a:t>Imbalanced Dataset 에 Robust</a:t>
            </a:r>
            <a:endParaRPr b="1"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2" name="Google Shape;682;p64"/>
          <p:cNvSpPr/>
          <p:nvPr/>
        </p:nvSpPr>
        <p:spPr>
          <a:xfrm>
            <a:off x="6370350" y="3618750"/>
            <a:ext cx="4278900" cy="10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373737"/>
                </a:solidFill>
                <a:latin typeface="Calibri"/>
                <a:ea typeface="Calibri"/>
                <a:cs typeface="Calibri"/>
                <a:sym typeface="Calibri"/>
              </a:rPr>
              <a:t>특정 변수에 과적합 되지 않고 불균형이 심한 데이터에 대해 명확한 기준(scale_pos_weight)이 있어 threshold 값을 별도로 설정할 필요가 없음 </a:t>
            </a:r>
            <a:endParaRPr>
              <a:solidFill>
                <a:srgbClr val="37373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7" name="Google Shape;687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096"/>
            <a:ext cx="12192000" cy="6845808"/>
          </a:xfrm>
          <a:prstGeom prst="rect">
            <a:avLst/>
          </a:prstGeom>
          <a:noFill/>
          <a:ln>
            <a:noFill/>
          </a:ln>
        </p:spPr>
      </p:pic>
      <p:sp>
        <p:nvSpPr>
          <p:cNvPr id="688" name="Google Shape;688;p65"/>
          <p:cNvSpPr/>
          <p:nvPr/>
        </p:nvSpPr>
        <p:spPr>
          <a:xfrm>
            <a:off x="51" y="-2848"/>
            <a:ext cx="12192000" cy="6863700"/>
          </a:xfrm>
          <a:prstGeom prst="rect">
            <a:avLst/>
          </a:prstGeom>
          <a:solidFill>
            <a:srgbClr val="242424">
              <a:alpha val="8549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89" name="Google Shape;689;p65"/>
          <p:cNvSpPr txBox="1"/>
          <p:nvPr/>
        </p:nvSpPr>
        <p:spPr>
          <a:xfrm>
            <a:off x="2785641" y="2878974"/>
            <a:ext cx="6620719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감사합니다</a:t>
            </a:r>
            <a:endParaRPr/>
          </a:p>
        </p:txBody>
      </p:sp>
      <p:sp>
        <p:nvSpPr>
          <p:cNvPr id="690" name="Google Shape;690;p65"/>
          <p:cNvSpPr/>
          <p:nvPr/>
        </p:nvSpPr>
        <p:spPr>
          <a:xfrm>
            <a:off x="2183757" y="1362919"/>
            <a:ext cx="7824600" cy="4132200"/>
          </a:xfrm>
          <a:prstGeom prst="rect">
            <a:avLst/>
          </a:prstGeom>
          <a:noFill/>
          <a:ln cap="flat" cmpd="sng" w="19050">
            <a:solidFill>
              <a:srgbClr val="C10C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91" name="Google Shape;691;p65"/>
          <p:cNvPicPr preferRelativeResize="0"/>
          <p:nvPr/>
        </p:nvPicPr>
        <p:blipFill rotWithShape="1">
          <a:blip r:embed="rId4">
            <a:alphaModFix amt="52000"/>
          </a:blip>
          <a:srcRect b="0" l="0" r="0" t="0"/>
          <a:stretch/>
        </p:blipFill>
        <p:spPr>
          <a:xfrm>
            <a:off x="10109200" y="397447"/>
            <a:ext cx="1770435" cy="2529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6" name="Google Shape;696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096"/>
            <a:ext cx="12192000" cy="6845808"/>
          </a:xfrm>
          <a:prstGeom prst="rect">
            <a:avLst/>
          </a:prstGeom>
          <a:noFill/>
          <a:ln>
            <a:noFill/>
          </a:ln>
        </p:spPr>
      </p:pic>
      <p:sp>
        <p:nvSpPr>
          <p:cNvPr id="697" name="Google Shape;697;p66"/>
          <p:cNvSpPr/>
          <p:nvPr/>
        </p:nvSpPr>
        <p:spPr>
          <a:xfrm>
            <a:off x="1" y="6102"/>
            <a:ext cx="12192000" cy="6863700"/>
          </a:xfrm>
          <a:prstGeom prst="rect">
            <a:avLst/>
          </a:prstGeom>
          <a:solidFill>
            <a:srgbClr val="242424">
              <a:alpha val="8549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98" name="Google Shape;698;p66"/>
          <p:cNvSpPr txBox="1"/>
          <p:nvPr/>
        </p:nvSpPr>
        <p:spPr>
          <a:xfrm>
            <a:off x="2785641" y="2878974"/>
            <a:ext cx="6620719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Outro</a:t>
            </a:r>
            <a:endParaRPr b="1" sz="36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99" name="Google Shape;699;p66"/>
          <p:cNvSpPr/>
          <p:nvPr/>
        </p:nvSpPr>
        <p:spPr>
          <a:xfrm>
            <a:off x="2183757" y="1362919"/>
            <a:ext cx="7824486" cy="4132162"/>
          </a:xfrm>
          <a:prstGeom prst="rect">
            <a:avLst/>
          </a:prstGeom>
          <a:noFill/>
          <a:ln cap="flat" cmpd="sng" w="19050">
            <a:solidFill>
              <a:srgbClr val="C10C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700" name="Google Shape;700;p66"/>
          <p:cNvPicPr preferRelativeResize="0"/>
          <p:nvPr/>
        </p:nvPicPr>
        <p:blipFill rotWithShape="1">
          <a:blip r:embed="rId4">
            <a:alphaModFix amt="52000"/>
          </a:blip>
          <a:srcRect b="0" l="0" r="0" t="0"/>
          <a:stretch/>
        </p:blipFill>
        <p:spPr>
          <a:xfrm>
            <a:off x="10109200" y="397447"/>
            <a:ext cx="1770435" cy="2529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3"/>
          <p:cNvSpPr txBox="1"/>
          <p:nvPr/>
        </p:nvSpPr>
        <p:spPr>
          <a:xfrm>
            <a:off x="343293" y="110070"/>
            <a:ext cx="9312336" cy="4794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Intro</a:t>
            </a:r>
            <a:r>
              <a:rPr b="0" i="0" lang="en-US" sz="1800" u="none" cap="none" strike="noStrik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</a:t>
            </a:r>
            <a:r>
              <a:rPr lang="en-US" sz="18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Feature Engineering</a:t>
            </a:r>
            <a:r>
              <a:rPr b="0" i="0" lang="en-US" sz="1800" u="none" cap="none" strike="noStrik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Model</a:t>
            </a:r>
            <a:r>
              <a:rPr lang="en-US" sz="18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ing</a:t>
            </a:r>
            <a:r>
              <a:rPr b="0" i="0" lang="en-US" sz="1800" u="none" cap="none" strike="noStrik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Validation      Application</a:t>
            </a:r>
            <a:endParaRPr b="0" i="0" sz="1800" u="none" cap="none" strike="noStrike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49" name="Google Shape;249;p43"/>
          <p:cNvCxnSpPr/>
          <p:nvPr/>
        </p:nvCxnSpPr>
        <p:spPr>
          <a:xfrm>
            <a:off x="365065" y="543094"/>
            <a:ext cx="673958" cy="0"/>
          </a:xfrm>
          <a:prstGeom prst="straightConnector1">
            <a:avLst/>
          </a:prstGeom>
          <a:noFill/>
          <a:ln cap="flat" cmpd="sng" w="25400">
            <a:solidFill>
              <a:srgbClr val="B2222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50" name="Google Shape;250;p43"/>
          <p:cNvSpPr txBox="1"/>
          <p:nvPr/>
        </p:nvSpPr>
        <p:spPr>
          <a:xfrm>
            <a:off x="354905" y="657629"/>
            <a:ext cx="2509814" cy="2923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00" u="none" cap="none" strike="noStrike">
                <a:solidFill>
                  <a:srgbClr val="B22222"/>
                </a:solidFill>
                <a:latin typeface="Malgun Gothic"/>
                <a:ea typeface="Malgun Gothic"/>
                <a:cs typeface="Malgun Gothic"/>
                <a:sym typeface="Malgun Gothic"/>
              </a:rPr>
              <a:t>대회개요</a:t>
            </a:r>
            <a:endParaRPr sz="1300">
              <a:solidFill>
                <a:srgbClr val="9A9A9A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1" name="Google Shape;251;p43"/>
          <p:cNvSpPr txBox="1"/>
          <p:nvPr/>
        </p:nvSpPr>
        <p:spPr>
          <a:xfrm>
            <a:off x="712161" y="1476639"/>
            <a:ext cx="213152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373737"/>
                </a:solidFill>
                <a:latin typeface="Malgun Gothic"/>
                <a:ea typeface="Malgun Gothic"/>
                <a:cs typeface="Malgun Gothic"/>
                <a:sym typeface="Malgun Gothic"/>
              </a:rPr>
              <a:t>대회 배경 및 목표</a:t>
            </a:r>
            <a:endParaRPr b="1" sz="1800">
              <a:solidFill>
                <a:srgbClr val="373737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2" name="Google Shape;252;p43"/>
          <p:cNvSpPr/>
          <p:nvPr/>
        </p:nvSpPr>
        <p:spPr>
          <a:xfrm>
            <a:off x="7584248" y="4951206"/>
            <a:ext cx="4371000" cy="4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373737"/>
                </a:solidFill>
                <a:latin typeface="Malgun Gothic"/>
                <a:ea typeface="Malgun Gothic"/>
                <a:cs typeface="Malgun Gothic"/>
                <a:sym typeface="Malgun Gothic"/>
              </a:rPr>
              <a:t>MQL 데이터 기반 B2B 영업기회 창출 예측 AI 개발</a:t>
            </a:r>
            <a:endParaRPr b="1" sz="1800">
              <a:solidFill>
                <a:srgbClr val="373737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3" name="Google Shape;253;p43"/>
          <p:cNvSpPr/>
          <p:nvPr/>
        </p:nvSpPr>
        <p:spPr>
          <a:xfrm rot="-5400000">
            <a:off x="7193225" y="3735850"/>
            <a:ext cx="675600" cy="8058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D1D1D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4" name="Google Shape;254;p43"/>
          <p:cNvSpPr/>
          <p:nvPr/>
        </p:nvSpPr>
        <p:spPr>
          <a:xfrm>
            <a:off x="486454" y="1469358"/>
            <a:ext cx="120107" cy="383694"/>
          </a:xfrm>
          <a:prstGeom prst="rect">
            <a:avLst/>
          </a:prstGeom>
          <a:solidFill>
            <a:srgbClr val="B22222"/>
          </a:solidFill>
          <a:ln cap="flat" cmpd="sng" w="12700">
            <a:solidFill>
              <a:srgbClr val="B2222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5" name="Google Shape;255;p43"/>
          <p:cNvSpPr txBox="1"/>
          <p:nvPr/>
        </p:nvSpPr>
        <p:spPr>
          <a:xfrm>
            <a:off x="-102825" y="4985838"/>
            <a:ext cx="3609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/>
              <a:t>수많은 고객 데이터들의 축적</a:t>
            </a:r>
            <a:endParaRPr sz="1700"/>
          </a:p>
        </p:txBody>
      </p:sp>
      <p:sp>
        <p:nvSpPr>
          <p:cNvPr id="256" name="Google Shape;256;p43"/>
          <p:cNvSpPr txBox="1"/>
          <p:nvPr/>
        </p:nvSpPr>
        <p:spPr>
          <a:xfrm>
            <a:off x="4271300" y="3706605"/>
            <a:ext cx="2559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마케팅 활동의 최적화</a:t>
            </a:r>
            <a:r>
              <a:rPr lang="en-US"/>
              <a:t> </a:t>
            </a:r>
            <a:endParaRPr/>
          </a:p>
        </p:txBody>
      </p:sp>
      <p:sp>
        <p:nvSpPr>
          <p:cNvPr id="257" name="Google Shape;257;p43"/>
          <p:cNvSpPr txBox="1"/>
          <p:nvPr/>
        </p:nvSpPr>
        <p:spPr>
          <a:xfrm>
            <a:off x="4271300" y="5992154"/>
            <a:ext cx="2559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데이터 처리 비용 절감</a:t>
            </a:r>
            <a:endParaRPr/>
          </a:p>
        </p:txBody>
      </p:sp>
      <p:sp>
        <p:nvSpPr>
          <p:cNvPr id="258" name="Google Shape;258;p43"/>
          <p:cNvSpPr/>
          <p:nvPr/>
        </p:nvSpPr>
        <p:spPr>
          <a:xfrm rot="1461801">
            <a:off x="3280623" y="4485571"/>
            <a:ext cx="988311" cy="479458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D1D1D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9" name="Google Shape;259;p43"/>
          <p:cNvSpPr/>
          <p:nvPr/>
        </p:nvSpPr>
        <p:spPr>
          <a:xfrm rot="-1466465">
            <a:off x="3280646" y="2998697"/>
            <a:ext cx="988261" cy="479283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D1D1D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60" name="Google Shape;26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71300" y="1244025"/>
            <a:ext cx="2559900" cy="24045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4592413" y="4237038"/>
            <a:ext cx="1787475" cy="185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7823" y="2837319"/>
            <a:ext cx="1787450" cy="20108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559075" y="2346800"/>
            <a:ext cx="2622350" cy="260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8" name="Google Shape;268;p44"/>
          <p:cNvCxnSpPr/>
          <p:nvPr/>
        </p:nvCxnSpPr>
        <p:spPr>
          <a:xfrm>
            <a:off x="365065" y="543094"/>
            <a:ext cx="674100" cy="0"/>
          </a:xfrm>
          <a:prstGeom prst="straightConnector1">
            <a:avLst/>
          </a:prstGeom>
          <a:noFill/>
          <a:ln cap="flat" cmpd="sng" w="25400">
            <a:solidFill>
              <a:srgbClr val="B2222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69" name="Google Shape;269;p44"/>
          <p:cNvSpPr txBox="1"/>
          <p:nvPr/>
        </p:nvSpPr>
        <p:spPr>
          <a:xfrm>
            <a:off x="354905" y="657629"/>
            <a:ext cx="25098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B22222"/>
                </a:solidFill>
                <a:latin typeface="Malgun Gothic"/>
                <a:ea typeface="Malgun Gothic"/>
                <a:cs typeface="Malgun Gothic"/>
                <a:sym typeface="Malgun Gothic"/>
              </a:rPr>
              <a:t>대회개요</a:t>
            </a:r>
            <a:endParaRPr sz="1300">
              <a:solidFill>
                <a:srgbClr val="9A9A9A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0" name="Google Shape;270;p44"/>
          <p:cNvSpPr txBox="1"/>
          <p:nvPr/>
        </p:nvSpPr>
        <p:spPr>
          <a:xfrm>
            <a:off x="712161" y="1476639"/>
            <a:ext cx="2131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373737"/>
                </a:solidFill>
                <a:latin typeface="Malgun Gothic"/>
                <a:ea typeface="Malgun Gothic"/>
                <a:cs typeface="Malgun Gothic"/>
                <a:sym typeface="Malgun Gothic"/>
              </a:rPr>
              <a:t>제공데이터</a:t>
            </a:r>
            <a:endParaRPr b="1" sz="1800">
              <a:solidFill>
                <a:srgbClr val="373737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1" name="Google Shape;271;p44"/>
          <p:cNvSpPr/>
          <p:nvPr/>
        </p:nvSpPr>
        <p:spPr>
          <a:xfrm>
            <a:off x="486454" y="1469358"/>
            <a:ext cx="120000" cy="383700"/>
          </a:xfrm>
          <a:prstGeom prst="rect">
            <a:avLst/>
          </a:prstGeom>
          <a:solidFill>
            <a:srgbClr val="B22222"/>
          </a:solidFill>
          <a:ln cap="flat" cmpd="sng" w="12700">
            <a:solidFill>
              <a:srgbClr val="B2222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272" name="Google Shape;272;p44"/>
          <p:cNvGraphicFramePr/>
          <p:nvPr/>
        </p:nvGraphicFramePr>
        <p:xfrm>
          <a:off x="952262" y="1913753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{CC290BF1-DFF1-4C46-8D15-DAF76395EFB9}</a:tableStyleId>
              </a:tblPr>
              <a:tblGrid>
                <a:gridCol w="1272050"/>
                <a:gridCol w="3970525"/>
                <a:gridCol w="5372100"/>
              </a:tblGrid>
              <a:tr h="4883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rgbClr val="B6B6B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Columns</a:t>
                      </a:r>
                      <a:endParaRPr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rgbClr val="B6B6B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Remarks</a:t>
                      </a:r>
                      <a:endParaRPr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rgbClr val="B6B6B6"/>
                    </a:solidFill>
                  </a:tcPr>
                </a:tc>
              </a:tr>
              <a:tr h="611150">
                <a:tc row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Train</a:t>
                      </a:r>
                      <a:endParaRPr>
                        <a:solidFill>
                          <a:schemeClr val="dk1"/>
                        </a:solidFill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Data</a:t>
                      </a:r>
                      <a:endParaRPr>
                        <a:solidFill>
                          <a:schemeClr val="dk1"/>
                        </a:solidFill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customer_idx, customer_country, customer_type, enterprise, customer_job, customer_position, customer_country</a:t>
                      </a:r>
                      <a:endParaRPr sz="9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None/>
                      </a:pPr>
                      <a:r>
                        <a:t/>
                      </a:r>
                      <a:endParaRPr b="1" sz="12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고객 정보 (Customer Information)</a:t>
                      </a:r>
                      <a:endParaRPr b="1" sz="12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1" sz="12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</a:tr>
              <a:tr h="61115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b="1" lang="en-US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bant_submit, historical_existing_cnt, lead_desc_length, inquiry_type, expected_timeline</a:t>
                      </a:r>
                      <a:endParaRPr sz="9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b="1" lang="en-US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영업 및 마케팅 (Sales &amp; Marketing)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</a:tr>
              <a:tr h="61115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business_unit, business_area, business_subarea</a:t>
                      </a:r>
                      <a:endParaRPr sz="9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사업 단위 및 영역 (Business Unit &amp; Area)</a:t>
                      </a:r>
                      <a:endParaRPr sz="9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</a:tr>
              <a:tr h="61115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com_reg_ver_win_rate, id_strategic_ver, it_strategic_ver, idit_strategic_ver, ver_cus, ver_pro, ver_win_rate_x, ver_win_ratio_per_bu</a:t>
                      </a:r>
                      <a:endParaRPr sz="9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성능 지표 (Performance)</a:t>
                      </a:r>
                      <a:endParaRPr b="1" sz="12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/>
                </a:tc>
              </a:tr>
              <a:tr h="611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>
                          <a:latin typeface="Arial"/>
                          <a:ea typeface="Arial"/>
                          <a:cs typeface="Arial"/>
                          <a:sym typeface="Arial"/>
                        </a:rPr>
                        <a:t>OUR TARGET</a:t>
                      </a:r>
                      <a:endParaRPr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is_converted</a:t>
                      </a:r>
                      <a:endParaRPr sz="9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영업 전환 여부</a:t>
                      </a:r>
                      <a:endParaRPr sz="9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sp>
        <p:nvSpPr>
          <p:cNvPr id="273" name="Google Shape;273;p44"/>
          <p:cNvSpPr txBox="1"/>
          <p:nvPr/>
        </p:nvSpPr>
        <p:spPr>
          <a:xfrm>
            <a:off x="2220007" y="6205170"/>
            <a:ext cx="7752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MQL 데이터 기반 B2B 영업기회 창출 예측 Task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44"/>
          <p:cNvSpPr txBox="1"/>
          <p:nvPr/>
        </p:nvSpPr>
        <p:spPr>
          <a:xfrm>
            <a:off x="343293" y="110070"/>
            <a:ext cx="9312300" cy="4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Intro</a:t>
            </a:r>
            <a:r>
              <a:rPr b="0" lang="en-US" sz="18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</a:t>
            </a:r>
            <a:r>
              <a:rPr lang="en-US" sz="18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Feature Engineering</a:t>
            </a:r>
            <a:r>
              <a:rPr b="0" i="0" lang="en-US" sz="1800" u="none" cap="none" strike="noStrik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Model</a:t>
            </a:r>
            <a:r>
              <a:rPr lang="en-US" sz="18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ing</a:t>
            </a:r>
            <a:r>
              <a:rPr b="0" i="0" lang="en-US" sz="1800" u="none" cap="none" strike="noStrik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b="0" lang="en-US" sz="18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Validation      Application</a:t>
            </a:r>
            <a:endParaRPr b="0" i="0" sz="1800" u="none" cap="none" strike="noStrike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5"/>
          <p:cNvSpPr/>
          <p:nvPr/>
        </p:nvSpPr>
        <p:spPr>
          <a:xfrm>
            <a:off x="8155386" y="2103120"/>
            <a:ext cx="3538774" cy="3342640"/>
          </a:xfrm>
          <a:prstGeom prst="roundRect">
            <a:avLst>
              <a:gd fmla="val 16667" name="adj"/>
            </a:avLst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80" name="Google Shape;280;p45"/>
          <p:cNvCxnSpPr/>
          <p:nvPr/>
        </p:nvCxnSpPr>
        <p:spPr>
          <a:xfrm>
            <a:off x="365065" y="543094"/>
            <a:ext cx="673958" cy="0"/>
          </a:xfrm>
          <a:prstGeom prst="straightConnector1">
            <a:avLst/>
          </a:prstGeom>
          <a:noFill/>
          <a:ln cap="flat" cmpd="sng" w="25400">
            <a:solidFill>
              <a:srgbClr val="B2222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81" name="Google Shape;281;p45"/>
          <p:cNvSpPr txBox="1"/>
          <p:nvPr/>
        </p:nvSpPr>
        <p:spPr>
          <a:xfrm>
            <a:off x="354905" y="657629"/>
            <a:ext cx="2509814" cy="2923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B22222"/>
                </a:solidFill>
                <a:latin typeface="Malgun Gothic"/>
                <a:ea typeface="Malgun Gothic"/>
                <a:cs typeface="Malgun Gothic"/>
                <a:sym typeface="Malgun Gothic"/>
              </a:rPr>
              <a:t>대회개요</a:t>
            </a:r>
            <a:endParaRPr sz="1300">
              <a:solidFill>
                <a:srgbClr val="9A9A9A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2" name="Google Shape;282;p45"/>
          <p:cNvSpPr txBox="1"/>
          <p:nvPr/>
        </p:nvSpPr>
        <p:spPr>
          <a:xfrm>
            <a:off x="712161" y="1476639"/>
            <a:ext cx="213152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373737"/>
                </a:solidFill>
                <a:latin typeface="Malgun Gothic"/>
                <a:ea typeface="Malgun Gothic"/>
                <a:cs typeface="Malgun Gothic"/>
                <a:sym typeface="Malgun Gothic"/>
              </a:rPr>
              <a:t>평가 지표</a:t>
            </a:r>
            <a:endParaRPr b="1" sz="1800">
              <a:solidFill>
                <a:srgbClr val="373737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3" name="Google Shape;283;p45"/>
          <p:cNvSpPr/>
          <p:nvPr/>
        </p:nvSpPr>
        <p:spPr>
          <a:xfrm>
            <a:off x="486454" y="1469358"/>
            <a:ext cx="120107" cy="383694"/>
          </a:xfrm>
          <a:prstGeom prst="rect">
            <a:avLst/>
          </a:prstGeom>
          <a:solidFill>
            <a:srgbClr val="B22222"/>
          </a:solidFill>
          <a:ln cap="flat" cmpd="sng" w="12700">
            <a:solidFill>
              <a:srgbClr val="B2222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84" name="Google Shape;284;p45"/>
          <p:cNvCxnSpPr/>
          <p:nvPr/>
        </p:nvCxnSpPr>
        <p:spPr>
          <a:xfrm rot="5400000">
            <a:off x="5844815" y="3915846"/>
            <a:ext cx="3855941" cy="0"/>
          </a:xfrm>
          <a:prstGeom prst="straightConnector1">
            <a:avLst/>
          </a:prstGeom>
          <a:noFill/>
          <a:ln cap="rnd" cmpd="sng" w="9525">
            <a:solidFill>
              <a:srgbClr val="B6B6B6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85" name="Google Shape;285;p45"/>
          <p:cNvSpPr txBox="1"/>
          <p:nvPr/>
        </p:nvSpPr>
        <p:spPr>
          <a:xfrm>
            <a:off x="8118801" y="1483720"/>
            <a:ext cx="213152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373737"/>
                </a:solidFill>
                <a:latin typeface="Malgun Gothic"/>
                <a:ea typeface="Malgun Gothic"/>
                <a:cs typeface="Malgun Gothic"/>
                <a:sym typeface="Malgun Gothic"/>
              </a:rPr>
              <a:t>Our Approach</a:t>
            </a:r>
            <a:endParaRPr b="1" sz="1800">
              <a:solidFill>
                <a:srgbClr val="373737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6" name="Google Shape;286;p45"/>
          <p:cNvSpPr/>
          <p:nvPr/>
        </p:nvSpPr>
        <p:spPr>
          <a:xfrm>
            <a:off x="7893094" y="1476439"/>
            <a:ext cx="120107" cy="383694"/>
          </a:xfrm>
          <a:prstGeom prst="rect">
            <a:avLst/>
          </a:prstGeom>
          <a:solidFill>
            <a:srgbClr val="B22222"/>
          </a:solidFill>
          <a:ln cap="flat" cmpd="sng" w="12700">
            <a:solidFill>
              <a:srgbClr val="B2222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7" name="Google Shape;287;p45"/>
          <p:cNvSpPr txBox="1"/>
          <p:nvPr/>
        </p:nvSpPr>
        <p:spPr>
          <a:xfrm>
            <a:off x="8397625" y="2311504"/>
            <a:ext cx="3255900" cy="3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Understanding B2B</a:t>
            </a:r>
            <a:endParaRPr/>
          </a:p>
          <a:p>
            <a:pPr indent="-1714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How to increase F1 Score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Causal Feature Selection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Deal with Categorical data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Prevent Overfitting</a:t>
            </a:r>
            <a:endParaRPr/>
          </a:p>
          <a:p>
            <a:pPr indent="-1714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714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714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8" name="Google Shape;288;p45"/>
          <p:cNvSpPr txBox="1"/>
          <p:nvPr/>
        </p:nvSpPr>
        <p:spPr>
          <a:xfrm>
            <a:off x="343293" y="110070"/>
            <a:ext cx="9312336" cy="4794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Intro</a:t>
            </a:r>
            <a:r>
              <a:rPr b="0" lang="en-US" sz="18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</a:t>
            </a:r>
            <a:r>
              <a:rPr lang="en-US" sz="18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Feature Engineering</a:t>
            </a:r>
            <a:r>
              <a:rPr b="0" i="0" lang="en-US" sz="1800" u="none" cap="none" strike="noStrik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Model</a:t>
            </a:r>
            <a:r>
              <a:rPr lang="en-US" sz="18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ing</a:t>
            </a:r>
            <a:r>
              <a:rPr b="0" i="0" lang="en-US" sz="1800" u="none" cap="none" strike="noStrik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b="0" lang="en-US" sz="18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Validation      Application</a:t>
            </a:r>
            <a:endParaRPr b="0" i="0" sz="1800" u="none" cap="none" strike="noStrike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89" name="Google Shape;28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6450" y="2031200"/>
            <a:ext cx="6661474" cy="119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6450" y="3399625"/>
            <a:ext cx="4243150" cy="749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6450" y="4327400"/>
            <a:ext cx="4243150" cy="85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54275" y="3221475"/>
            <a:ext cx="3683452" cy="2123300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45"/>
          <p:cNvSpPr txBox="1"/>
          <p:nvPr/>
        </p:nvSpPr>
        <p:spPr>
          <a:xfrm>
            <a:off x="486450" y="5179750"/>
            <a:ext cx="5878800" cy="9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Why F1 SCORE? </a:t>
            </a:r>
            <a:endParaRPr sz="2800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mpact"/>
              <a:buChar char="-"/>
            </a:pPr>
            <a:r>
              <a:rPr lang="en-US" sz="28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고가치 계약(High Recall)</a:t>
            </a:r>
            <a:endParaRPr sz="2800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mpact"/>
              <a:buChar char="-"/>
            </a:pPr>
            <a:r>
              <a:rPr lang="en-US" sz="28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리소스 효율성(High Precision)</a:t>
            </a:r>
            <a:endParaRPr sz="2800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1F1"/>
        </a:solidFill>
      </p:bgPr>
    </p:bg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6"/>
          <p:cNvSpPr/>
          <p:nvPr/>
        </p:nvSpPr>
        <p:spPr>
          <a:xfrm>
            <a:off x="6231891" y="2552927"/>
            <a:ext cx="5274300" cy="559500"/>
          </a:xfrm>
          <a:prstGeom prst="roundRect">
            <a:avLst>
              <a:gd fmla="val 16667" name="adj"/>
            </a:avLst>
          </a:prstGeom>
          <a:solidFill>
            <a:srgbClr val="A50034">
              <a:alpha val="4667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9" name="Google Shape;299;p46"/>
          <p:cNvSpPr txBox="1"/>
          <p:nvPr/>
        </p:nvSpPr>
        <p:spPr>
          <a:xfrm>
            <a:off x="1625096" y="1795955"/>
            <a:ext cx="4606800" cy="8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99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334" u="none" cap="none" strike="noStrike">
                <a:solidFill>
                  <a:srgbClr val="373737"/>
                </a:solidFill>
                <a:latin typeface="Calibri"/>
                <a:ea typeface="Calibri"/>
                <a:cs typeface="Calibri"/>
                <a:sym typeface="Calibri"/>
              </a:rPr>
              <a:t>Contents</a:t>
            </a:r>
            <a:endParaRPr/>
          </a:p>
        </p:txBody>
      </p:sp>
      <p:cxnSp>
        <p:nvCxnSpPr>
          <p:cNvPr id="300" name="Google Shape;300;p46"/>
          <p:cNvCxnSpPr/>
          <p:nvPr/>
        </p:nvCxnSpPr>
        <p:spPr>
          <a:xfrm>
            <a:off x="6373943" y="1246914"/>
            <a:ext cx="5132400" cy="0"/>
          </a:xfrm>
          <a:prstGeom prst="straightConnector1">
            <a:avLst/>
          </a:prstGeom>
          <a:noFill/>
          <a:ln cap="rnd" cmpd="sng" w="9525">
            <a:solidFill>
              <a:srgbClr val="37373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1" name="Google Shape;301;p46"/>
          <p:cNvCxnSpPr/>
          <p:nvPr/>
        </p:nvCxnSpPr>
        <p:spPr>
          <a:xfrm>
            <a:off x="6373943" y="5604736"/>
            <a:ext cx="5132400" cy="0"/>
          </a:xfrm>
          <a:prstGeom prst="straightConnector1">
            <a:avLst/>
          </a:prstGeom>
          <a:noFill/>
          <a:ln cap="rnd" cmpd="sng" w="9525">
            <a:solidFill>
              <a:srgbClr val="373737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2" name="Google Shape;302;p46"/>
          <p:cNvSpPr txBox="1"/>
          <p:nvPr/>
        </p:nvSpPr>
        <p:spPr>
          <a:xfrm>
            <a:off x="6557765" y="2047574"/>
            <a:ext cx="1185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00" u="none" cap="none" strike="noStrike">
                <a:solidFill>
                  <a:srgbClr val="B22222"/>
                </a:solidFill>
                <a:latin typeface="Calibri"/>
                <a:ea typeface="Calibri"/>
                <a:cs typeface="Calibri"/>
                <a:sym typeface="Calibri"/>
              </a:rPr>
              <a:t>01</a:t>
            </a:r>
            <a:endParaRPr/>
          </a:p>
        </p:txBody>
      </p:sp>
      <p:sp>
        <p:nvSpPr>
          <p:cNvPr id="303" name="Google Shape;303;p46"/>
          <p:cNvSpPr txBox="1"/>
          <p:nvPr/>
        </p:nvSpPr>
        <p:spPr>
          <a:xfrm>
            <a:off x="6572151" y="2637702"/>
            <a:ext cx="1185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00" u="none" cap="none" strike="noStrike">
                <a:solidFill>
                  <a:srgbClr val="B22222"/>
                </a:solidFill>
                <a:latin typeface="Calibri"/>
                <a:ea typeface="Calibri"/>
                <a:cs typeface="Calibri"/>
                <a:sym typeface="Calibri"/>
              </a:rPr>
              <a:t>02</a:t>
            </a:r>
            <a:endParaRPr/>
          </a:p>
        </p:txBody>
      </p:sp>
      <p:sp>
        <p:nvSpPr>
          <p:cNvPr id="304" name="Google Shape;304;p46"/>
          <p:cNvSpPr txBox="1"/>
          <p:nvPr/>
        </p:nvSpPr>
        <p:spPr>
          <a:xfrm>
            <a:off x="6572151" y="3309984"/>
            <a:ext cx="1185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00" u="none" cap="none" strike="noStrike">
                <a:solidFill>
                  <a:srgbClr val="B22222"/>
                </a:solidFill>
                <a:latin typeface="Calibri"/>
                <a:ea typeface="Calibri"/>
                <a:cs typeface="Calibri"/>
                <a:sym typeface="Calibri"/>
              </a:rPr>
              <a:t>03</a:t>
            </a:r>
            <a:endParaRPr/>
          </a:p>
        </p:txBody>
      </p:sp>
      <p:sp>
        <p:nvSpPr>
          <p:cNvPr id="305" name="Google Shape;305;p46"/>
          <p:cNvSpPr txBox="1"/>
          <p:nvPr/>
        </p:nvSpPr>
        <p:spPr>
          <a:xfrm>
            <a:off x="6575779" y="3968538"/>
            <a:ext cx="1185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00" u="none" cap="none" strike="noStrike">
                <a:solidFill>
                  <a:srgbClr val="B22222"/>
                </a:solidFill>
                <a:latin typeface="Calibri"/>
                <a:ea typeface="Calibri"/>
                <a:cs typeface="Calibri"/>
                <a:sym typeface="Calibri"/>
              </a:rPr>
              <a:t>04</a:t>
            </a:r>
            <a:endParaRPr/>
          </a:p>
        </p:txBody>
      </p:sp>
      <p:sp>
        <p:nvSpPr>
          <p:cNvPr id="306" name="Google Shape;306;p46"/>
          <p:cNvSpPr txBox="1"/>
          <p:nvPr/>
        </p:nvSpPr>
        <p:spPr>
          <a:xfrm>
            <a:off x="6572151" y="4558666"/>
            <a:ext cx="1185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00" u="none" cap="none" strike="noStrike">
                <a:solidFill>
                  <a:srgbClr val="B22222"/>
                </a:solidFill>
                <a:latin typeface="Calibri"/>
                <a:ea typeface="Calibri"/>
                <a:cs typeface="Calibri"/>
                <a:sym typeface="Calibri"/>
              </a:rPr>
              <a:t>05</a:t>
            </a:r>
            <a:endParaRPr/>
          </a:p>
        </p:txBody>
      </p:sp>
      <p:sp>
        <p:nvSpPr>
          <p:cNvPr id="307" name="Google Shape;307;p46"/>
          <p:cNvSpPr/>
          <p:nvPr/>
        </p:nvSpPr>
        <p:spPr>
          <a:xfrm>
            <a:off x="1122688" y="1795955"/>
            <a:ext cx="176400" cy="820800"/>
          </a:xfrm>
          <a:prstGeom prst="rect">
            <a:avLst/>
          </a:prstGeom>
          <a:solidFill>
            <a:srgbClr val="B2222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p46"/>
          <p:cNvSpPr txBox="1"/>
          <p:nvPr/>
        </p:nvSpPr>
        <p:spPr>
          <a:xfrm>
            <a:off x="7371250" y="1953429"/>
            <a:ext cx="3505200" cy="29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2133" u="none" cap="none" strike="noStrike">
                <a:solidFill>
                  <a:srgbClr val="373737"/>
                </a:solidFill>
                <a:latin typeface="Calibri"/>
                <a:ea typeface="Calibri"/>
                <a:cs typeface="Calibri"/>
                <a:sym typeface="Calibri"/>
              </a:rPr>
              <a:t>Intro</a:t>
            </a:r>
            <a:endParaRPr/>
          </a:p>
          <a:p>
            <a:pPr indent="-152411" lvl="0" marL="228611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t/>
            </a:r>
            <a:endParaRPr b="0" i="0" sz="2000" u="none" cap="none" strike="noStrike">
              <a:solidFill>
                <a:srgbClr val="37373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33">
                <a:solidFill>
                  <a:srgbClr val="373737"/>
                </a:solidFill>
                <a:latin typeface="Calibri"/>
                <a:ea typeface="Calibri"/>
                <a:cs typeface="Calibri"/>
                <a:sym typeface="Calibri"/>
              </a:rPr>
              <a:t>Feature Engineering</a:t>
            </a:r>
            <a:endParaRPr b="1"/>
          </a:p>
          <a:p>
            <a:pPr indent="-152411" lvl="0" marL="228611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t/>
            </a:r>
            <a:endParaRPr b="0" i="0" sz="2133" u="none" cap="none" strike="noStrike">
              <a:solidFill>
                <a:srgbClr val="37373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33" u="none" cap="none" strike="noStrike">
                <a:solidFill>
                  <a:srgbClr val="373737"/>
                </a:solidFill>
                <a:latin typeface="Calibri"/>
                <a:ea typeface="Calibri"/>
                <a:cs typeface="Calibri"/>
                <a:sym typeface="Calibri"/>
              </a:rPr>
              <a:t>Mo</a:t>
            </a:r>
            <a:r>
              <a:rPr lang="en-US" sz="2133">
                <a:solidFill>
                  <a:srgbClr val="373737"/>
                </a:solidFill>
                <a:latin typeface="Calibri"/>
                <a:ea typeface="Calibri"/>
                <a:cs typeface="Calibri"/>
                <a:sym typeface="Calibri"/>
              </a:rPr>
              <a:t>deling</a:t>
            </a:r>
            <a:endParaRPr/>
          </a:p>
          <a:p>
            <a:pPr indent="-152411" lvl="0" marL="228611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t/>
            </a:r>
            <a:endParaRPr b="0" i="0" sz="2133" u="none" cap="none" strike="noStrike">
              <a:solidFill>
                <a:srgbClr val="37373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33" u="none" cap="none" strike="noStrike">
                <a:solidFill>
                  <a:srgbClr val="373737"/>
                </a:solidFill>
                <a:latin typeface="Calibri"/>
                <a:ea typeface="Calibri"/>
                <a:cs typeface="Calibri"/>
                <a:sym typeface="Calibri"/>
              </a:rPr>
              <a:t>Validation</a:t>
            </a:r>
            <a:endParaRPr/>
          </a:p>
          <a:p>
            <a:pPr indent="-152411" lvl="0" marL="228611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t/>
            </a:r>
            <a:endParaRPr b="0" i="0" sz="1600" u="none" cap="none" strike="noStrike">
              <a:solidFill>
                <a:srgbClr val="37373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33" u="none" cap="none" strike="noStrike">
                <a:solidFill>
                  <a:srgbClr val="373737"/>
                </a:solidFill>
                <a:latin typeface="Calibri"/>
                <a:ea typeface="Calibri"/>
                <a:cs typeface="Calibri"/>
                <a:sym typeface="Calibri"/>
              </a:rPr>
              <a:t>Application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7"/>
          <p:cNvSpPr txBox="1"/>
          <p:nvPr/>
        </p:nvSpPr>
        <p:spPr>
          <a:xfrm>
            <a:off x="343293" y="110070"/>
            <a:ext cx="9312336" cy="4794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B5B5B"/>
              </a:buClr>
              <a:buSzPts val="1800"/>
              <a:buFont typeface="Arial"/>
              <a:buNone/>
            </a:pPr>
            <a:r>
              <a:rPr b="0" lang="en-US" sz="1800">
                <a:solidFill>
                  <a:srgbClr val="5B5B5B"/>
                </a:solidFill>
                <a:latin typeface="Malgun Gothic"/>
                <a:ea typeface="Malgun Gothic"/>
                <a:cs typeface="Malgun Gothic"/>
                <a:sym typeface="Malgun Gothic"/>
              </a:rPr>
              <a:t>Intro</a:t>
            </a:r>
            <a:r>
              <a:rPr b="0" lang="en-US" sz="18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</a:t>
            </a:r>
            <a:r>
              <a:rPr b="1"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Feature Engineering</a:t>
            </a:r>
            <a:r>
              <a:rPr b="0" i="0" lang="en-US" sz="1800" u="none" cap="none" strike="noStrik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Model</a:t>
            </a:r>
            <a:r>
              <a:rPr lang="en-US" sz="18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ing</a:t>
            </a:r>
            <a:r>
              <a:rPr b="0" i="0" lang="en-US" sz="1800" u="none" cap="none" strike="noStrik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b="0" lang="en-US" sz="18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Validation      Application</a:t>
            </a:r>
            <a:endParaRPr b="0" i="0" sz="1800" u="none" cap="none" strike="noStrike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315" name="Google Shape;315;p47"/>
          <p:cNvCxnSpPr/>
          <p:nvPr/>
        </p:nvCxnSpPr>
        <p:spPr>
          <a:xfrm>
            <a:off x="1327725" y="589525"/>
            <a:ext cx="2334900" cy="4200"/>
          </a:xfrm>
          <a:prstGeom prst="straightConnector1">
            <a:avLst/>
          </a:prstGeom>
          <a:noFill/>
          <a:ln cap="flat" cmpd="sng" w="25400">
            <a:solidFill>
              <a:srgbClr val="B2222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16" name="Google Shape;316;p47"/>
          <p:cNvSpPr txBox="1"/>
          <p:nvPr/>
        </p:nvSpPr>
        <p:spPr>
          <a:xfrm>
            <a:off x="1327725" y="679598"/>
            <a:ext cx="4771490" cy="2923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rgbClr val="B22222"/>
                </a:solidFill>
                <a:latin typeface="Arial"/>
                <a:ea typeface="Arial"/>
                <a:cs typeface="Arial"/>
                <a:sym typeface="Arial"/>
              </a:rPr>
              <a:t>EDA       </a:t>
            </a:r>
            <a:r>
              <a:rPr lang="en-US" sz="13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Feature Selection &amp; Feature Correlation</a:t>
            </a:r>
            <a:endParaRPr sz="1300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17" name="Google Shape;317;p47"/>
          <p:cNvGrpSpPr/>
          <p:nvPr/>
        </p:nvGrpSpPr>
        <p:grpSpPr>
          <a:xfrm>
            <a:off x="712140" y="5003078"/>
            <a:ext cx="4661766" cy="926944"/>
            <a:chOff x="6099214" y="2580640"/>
            <a:chExt cx="5866070" cy="1471340"/>
          </a:xfrm>
        </p:grpSpPr>
        <p:sp>
          <p:nvSpPr>
            <p:cNvPr id="318" name="Google Shape;318;p47"/>
            <p:cNvSpPr/>
            <p:nvPr/>
          </p:nvSpPr>
          <p:spPr>
            <a:xfrm>
              <a:off x="6099214" y="2580640"/>
              <a:ext cx="5709921" cy="1471340"/>
            </a:xfrm>
            <a:prstGeom prst="roundRect">
              <a:avLst>
                <a:gd fmla="val 16667" name="adj"/>
              </a:avLst>
            </a:prstGeom>
            <a:solidFill>
              <a:srgbClr val="D8D8D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19" name="Google Shape;319;p47"/>
            <p:cNvSpPr txBox="1"/>
            <p:nvPr/>
          </p:nvSpPr>
          <p:spPr>
            <a:xfrm>
              <a:off x="6255384" y="2678164"/>
              <a:ext cx="5709900" cy="102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-285750" lvl="0" marL="28575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</a:pPr>
              <a:r>
                <a:rPr lang="en-US" sz="1800">
                  <a:solidFill>
                    <a:schemeClr val="dk1"/>
                  </a:solidFill>
                </a:rPr>
                <a:t>전체 data 중 0값이 약 92%를 차지함</a:t>
              </a:r>
              <a:endParaRPr sz="1800">
                <a:solidFill>
                  <a:schemeClr val="dk1"/>
                </a:solidFill>
              </a:endParaRPr>
            </a:p>
            <a:p>
              <a:pPr indent="-285750" lvl="0" marL="28575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</a:pPr>
              <a:r>
                <a:rPr lang="en-US" sz="1800">
                  <a:solidFill>
                    <a:schemeClr val="dk1"/>
                  </a:solidFill>
                </a:rPr>
                <a:t> Imbalanced Target</a:t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20" name="Google Shape;320;p47"/>
          <p:cNvSpPr txBox="1"/>
          <p:nvPr/>
        </p:nvSpPr>
        <p:spPr>
          <a:xfrm>
            <a:off x="712161" y="1476639"/>
            <a:ext cx="213152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EDA</a:t>
            </a:r>
            <a:endParaRPr b="1" sz="1800">
              <a:solidFill>
                <a:srgbClr val="37373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p47"/>
          <p:cNvSpPr/>
          <p:nvPr/>
        </p:nvSpPr>
        <p:spPr>
          <a:xfrm>
            <a:off x="486454" y="1469358"/>
            <a:ext cx="120107" cy="383694"/>
          </a:xfrm>
          <a:prstGeom prst="rect">
            <a:avLst/>
          </a:prstGeom>
          <a:solidFill>
            <a:srgbClr val="B22222"/>
          </a:solidFill>
          <a:ln cap="flat" cmpd="sng" w="12700">
            <a:solidFill>
              <a:srgbClr val="B2222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2" name="Google Shape;322;p47"/>
          <p:cNvSpPr txBox="1"/>
          <p:nvPr/>
        </p:nvSpPr>
        <p:spPr>
          <a:xfrm>
            <a:off x="352517" y="6097698"/>
            <a:ext cx="5140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 u="sng">
                <a:solidFill>
                  <a:schemeClr val="dk1"/>
                </a:solidFill>
              </a:rPr>
              <a:t>Imbalanced</a:t>
            </a:r>
            <a:r>
              <a:rPr b="1" lang="en-US" sz="1800" u="sng">
                <a:solidFill>
                  <a:schemeClr val="dk1"/>
                </a:solidFill>
              </a:rPr>
              <a:t> Target</a:t>
            </a:r>
            <a:r>
              <a:rPr b="1" lang="en-US" sz="1800" u="sng">
                <a:solidFill>
                  <a:schemeClr val="dk1"/>
                </a:solidFill>
              </a:rPr>
              <a:t> value + Sparse dataset  </a:t>
            </a:r>
            <a:endParaRPr b="1" sz="1800" u="sng">
              <a:solidFill>
                <a:schemeClr val="dk1"/>
              </a:solidFill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 u="sng">
                <a:solidFill>
                  <a:schemeClr val="dk1"/>
                </a:solidFill>
              </a:rPr>
              <a:t>→ 학습시 방해요소로 작용</a:t>
            </a:r>
            <a:endParaRPr b="1"/>
          </a:p>
        </p:txBody>
      </p:sp>
      <p:pic>
        <p:nvPicPr>
          <p:cNvPr id="323" name="Google Shape;323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3075" y="1963800"/>
            <a:ext cx="2599071" cy="2930388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34125" y="1963800"/>
            <a:ext cx="4283700" cy="464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90225" y="2098175"/>
            <a:ext cx="4771501" cy="290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8"/>
          <p:cNvSpPr txBox="1"/>
          <p:nvPr/>
        </p:nvSpPr>
        <p:spPr>
          <a:xfrm>
            <a:off x="343293" y="110070"/>
            <a:ext cx="9312300" cy="4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B5B5B"/>
              </a:buClr>
              <a:buSzPts val="1800"/>
              <a:buFont typeface="Arial"/>
              <a:buNone/>
            </a:pPr>
            <a:r>
              <a:rPr b="0" lang="en-US" sz="1800">
                <a:solidFill>
                  <a:srgbClr val="5B5B5B"/>
                </a:solidFill>
                <a:latin typeface="Malgun Gothic"/>
                <a:ea typeface="Malgun Gothic"/>
                <a:cs typeface="Malgun Gothic"/>
                <a:sym typeface="Malgun Gothic"/>
              </a:rPr>
              <a:t>Intro</a:t>
            </a:r>
            <a:r>
              <a:rPr b="0" lang="en-US" sz="18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</a:t>
            </a:r>
            <a:r>
              <a:rPr b="1"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Feature Engineering</a:t>
            </a:r>
            <a:r>
              <a:rPr b="0" i="0" lang="en-US" sz="1800" u="none" cap="none" strike="noStrik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Model</a:t>
            </a:r>
            <a:r>
              <a:rPr lang="en-US" sz="18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ing</a:t>
            </a:r>
            <a:r>
              <a:rPr b="0" i="0" lang="en-US" sz="1800" u="none" cap="none" strike="noStrik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b="0" lang="en-US" sz="18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Validation      Application</a:t>
            </a:r>
            <a:endParaRPr b="0" i="0" sz="1800" u="none" cap="none" strike="noStrike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332" name="Google Shape;332;p48"/>
          <p:cNvCxnSpPr/>
          <p:nvPr/>
        </p:nvCxnSpPr>
        <p:spPr>
          <a:xfrm>
            <a:off x="1327725" y="589525"/>
            <a:ext cx="2334900" cy="4200"/>
          </a:xfrm>
          <a:prstGeom prst="straightConnector1">
            <a:avLst/>
          </a:prstGeom>
          <a:noFill/>
          <a:ln cap="flat" cmpd="sng" w="25400">
            <a:solidFill>
              <a:srgbClr val="B2222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33" name="Google Shape;333;p48"/>
          <p:cNvSpPr txBox="1"/>
          <p:nvPr/>
        </p:nvSpPr>
        <p:spPr>
          <a:xfrm>
            <a:off x="1327725" y="679598"/>
            <a:ext cx="47715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rgbClr val="B22222"/>
                </a:solidFill>
                <a:latin typeface="Arial"/>
                <a:ea typeface="Arial"/>
                <a:cs typeface="Arial"/>
                <a:sym typeface="Arial"/>
              </a:rPr>
              <a:t>EDA       </a:t>
            </a:r>
            <a:r>
              <a:rPr lang="en-US" sz="13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Feature Selection &amp; Feature Correlation</a:t>
            </a:r>
            <a:endParaRPr sz="1300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" name="Google Shape;334;p48"/>
          <p:cNvSpPr txBox="1"/>
          <p:nvPr/>
        </p:nvSpPr>
        <p:spPr>
          <a:xfrm>
            <a:off x="712150" y="1476650"/>
            <a:ext cx="4053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EDA_</a:t>
            </a:r>
            <a:r>
              <a:rPr b="1" lang="en-US" sz="1800">
                <a:solidFill>
                  <a:srgbClr val="373737"/>
                </a:solidFill>
              </a:rPr>
              <a:t>how to fill missing values</a:t>
            </a:r>
            <a:endParaRPr b="1" sz="1800">
              <a:solidFill>
                <a:srgbClr val="37373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5" name="Google Shape;335;p48"/>
          <p:cNvSpPr/>
          <p:nvPr/>
        </p:nvSpPr>
        <p:spPr>
          <a:xfrm>
            <a:off x="486454" y="1469358"/>
            <a:ext cx="120000" cy="383700"/>
          </a:xfrm>
          <a:prstGeom prst="rect">
            <a:avLst/>
          </a:prstGeom>
          <a:solidFill>
            <a:srgbClr val="B22222"/>
          </a:solidFill>
          <a:ln cap="flat" cmpd="sng" w="12700">
            <a:solidFill>
              <a:srgbClr val="B2222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6" name="Google Shape;336;p48"/>
          <p:cNvSpPr/>
          <p:nvPr/>
        </p:nvSpPr>
        <p:spPr>
          <a:xfrm>
            <a:off x="4759125" y="1439225"/>
            <a:ext cx="2661600" cy="1762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7" name="Google Shape;337;p48"/>
          <p:cNvSpPr/>
          <p:nvPr/>
        </p:nvSpPr>
        <p:spPr>
          <a:xfrm>
            <a:off x="7916175" y="4477150"/>
            <a:ext cx="2661600" cy="1762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8" name="Google Shape;338;p48"/>
          <p:cNvSpPr/>
          <p:nvPr/>
        </p:nvSpPr>
        <p:spPr>
          <a:xfrm>
            <a:off x="1423650" y="4477150"/>
            <a:ext cx="2661600" cy="1762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339" name="Google Shape;339;p48"/>
          <p:cNvCxnSpPr>
            <a:stCxn id="338" idx="0"/>
            <a:endCxn id="336" idx="1"/>
          </p:cNvCxnSpPr>
          <p:nvPr/>
        </p:nvCxnSpPr>
        <p:spPr>
          <a:xfrm flipH="1" rot="10800000">
            <a:off x="2754450" y="2320450"/>
            <a:ext cx="2004600" cy="2156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0" name="Google Shape;340;p48"/>
          <p:cNvCxnSpPr>
            <a:stCxn id="338" idx="3"/>
            <a:endCxn id="337" idx="1"/>
          </p:cNvCxnSpPr>
          <p:nvPr/>
        </p:nvCxnSpPr>
        <p:spPr>
          <a:xfrm>
            <a:off x="4085250" y="5358400"/>
            <a:ext cx="3831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1" name="Google Shape;341;p48"/>
          <p:cNvCxnSpPr>
            <a:stCxn id="336" idx="3"/>
            <a:endCxn id="337" idx="0"/>
          </p:cNvCxnSpPr>
          <p:nvPr/>
        </p:nvCxnSpPr>
        <p:spPr>
          <a:xfrm>
            <a:off x="7420725" y="2320475"/>
            <a:ext cx="1826400" cy="2156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2" name="Google Shape;342;p48"/>
          <p:cNvSpPr txBox="1"/>
          <p:nvPr/>
        </p:nvSpPr>
        <p:spPr>
          <a:xfrm>
            <a:off x="8601350" y="6239650"/>
            <a:ext cx="1654500" cy="6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Concept 3</a:t>
            </a:r>
            <a:endParaRPr sz="2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3" name="Google Shape;343;p48"/>
          <p:cNvSpPr txBox="1"/>
          <p:nvPr/>
        </p:nvSpPr>
        <p:spPr>
          <a:xfrm>
            <a:off x="5437663" y="3321125"/>
            <a:ext cx="1654500" cy="6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Concept 1</a:t>
            </a:r>
            <a:endParaRPr sz="2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4" name="Google Shape;344;p48"/>
          <p:cNvSpPr txBox="1"/>
          <p:nvPr/>
        </p:nvSpPr>
        <p:spPr>
          <a:xfrm>
            <a:off x="2092050" y="6239650"/>
            <a:ext cx="1654500" cy="6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Concept 2</a:t>
            </a:r>
            <a:endParaRPr sz="2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45" name="Google Shape;345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0125" y="4564362"/>
            <a:ext cx="2334900" cy="1588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51650" y="4453520"/>
            <a:ext cx="2533650" cy="180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87588" y="1613045"/>
            <a:ext cx="2004600" cy="141485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70850" y="1192257"/>
            <a:ext cx="2640300" cy="22564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49"/>
          <p:cNvSpPr txBox="1"/>
          <p:nvPr/>
        </p:nvSpPr>
        <p:spPr>
          <a:xfrm>
            <a:off x="343293" y="110070"/>
            <a:ext cx="9312300" cy="4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B5B5B"/>
              </a:buClr>
              <a:buSzPts val="1800"/>
              <a:buFont typeface="Arial"/>
              <a:buNone/>
            </a:pPr>
            <a:r>
              <a:rPr b="0" lang="en-US" sz="1800">
                <a:solidFill>
                  <a:srgbClr val="5B5B5B"/>
                </a:solidFill>
                <a:latin typeface="Malgun Gothic"/>
                <a:ea typeface="Malgun Gothic"/>
                <a:cs typeface="Malgun Gothic"/>
                <a:sym typeface="Malgun Gothic"/>
              </a:rPr>
              <a:t>Intro</a:t>
            </a:r>
            <a:r>
              <a:rPr b="0" lang="en-US" sz="18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</a:t>
            </a:r>
            <a:r>
              <a:rPr b="1"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Feature Engineering</a:t>
            </a:r>
            <a:r>
              <a:rPr b="0" i="0" lang="en-US" sz="1800" u="none" cap="none" strike="noStrik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Model</a:t>
            </a:r>
            <a:r>
              <a:rPr lang="en-US" sz="18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ing</a:t>
            </a:r>
            <a:r>
              <a:rPr b="0" i="0" lang="en-US" sz="1800" u="none" cap="none" strike="noStrik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b="0" lang="en-US" sz="18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Validation      Application</a:t>
            </a:r>
            <a:endParaRPr b="0" i="0" sz="1800" u="none" cap="none" strike="noStrike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355" name="Google Shape;355;p49"/>
          <p:cNvCxnSpPr/>
          <p:nvPr/>
        </p:nvCxnSpPr>
        <p:spPr>
          <a:xfrm>
            <a:off x="1327725" y="589525"/>
            <a:ext cx="2334900" cy="4200"/>
          </a:xfrm>
          <a:prstGeom prst="straightConnector1">
            <a:avLst/>
          </a:prstGeom>
          <a:noFill/>
          <a:ln cap="flat" cmpd="sng" w="25400">
            <a:solidFill>
              <a:srgbClr val="B2222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56" name="Google Shape;356;p49"/>
          <p:cNvSpPr txBox="1"/>
          <p:nvPr/>
        </p:nvSpPr>
        <p:spPr>
          <a:xfrm>
            <a:off x="1327725" y="679598"/>
            <a:ext cx="47715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rgbClr val="B22222"/>
                </a:solidFill>
                <a:latin typeface="Arial"/>
                <a:ea typeface="Arial"/>
                <a:cs typeface="Arial"/>
                <a:sym typeface="Arial"/>
              </a:rPr>
              <a:t>EDA       </a:t>
            </a:r>
            <a:r>
              <a:rPr lang="en-US" sz="13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Feature Selection &amp; Feature Correlation</a:t>
            </a:r>
            <a:endParaRPr sz="1300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7" name="Google Shape;357;p49"/>
          <p:cNvSpPr txBox="1"/>
          <p:nvPr/>
        </p:nvSpPr>
        <p:spPr>
          <a:xfrm>
            <a:off x="712161" y="1476639"/>
            <a:ext cx="2131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EDA</a:t>
            </a:r>
            <a:endParaRPr b="1" sz="1800">
              <a:solidFill>
                <a:srgbClr val="37373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" name="Google Shape;358;p49"/>
          <p:cNvSpPr/>
          <p:nvPr/>
        </p:nvSpPr>
        <p:spPr>
          <a:xfrm>
            <a:off x="486454" y="1469358"/>
            <a:ext cx="120000" cy="383700"/>
          </a:xfrm>
          <a:prstGeom prst="rect">
            <a:avLst/>
          </a:prstGeom>
          <a:solidFill>
            <a:srgbClr val="B22222"/>
          </a:solidFill>
          <a:ln cap="flat" cmpd="sng" w="12700">
            <a:solidFill>
              <a:srgbClr val="B2222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359" name="Google Shape;359;p49"/>
          <p:cNvGrpSpPr/>
          <p:nvPr/>
        </p:nvGrpSpPr>
        <p:grpSpPr>
          <a:xfrm>
            <a:off x="7895900" y="2473058"/>
            <a:ext cx="3467421" cy="799879"/>
            <a:chOff x="6969355" y="2037408"/>
            <a:chExt cx="4686337" cy="1902210"/>
          </a:xfrm>
        </p:grpSpPr>
        <p:sp>
          <p:nvSpPr>
            <p:cNvPr id="360" name="Google Shape;360;p49"/>
            <p:cNvSpPr/>
            <p:nvPr/>
          </p:nvSpPr>
          <p:spPr>
            <a:xfrm>
              <a:off x="6969355" y="2037408"/>
              <a:ext cx="4072200" cy="1645800"/>
            </a:xfrm>
            <a:prstGeom prst="roundRect">
              <a:avLst>
                <a:gd fmla="val 16667" name="adj"/>
              </a:avLst>
            </a:prstGeom>
            <a:solidFill>
              <a:srgbClr val="D8D8D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61" name="Google Shape;361;p49"/>
            <p:cNvSpPr txBox="1"/>
            <p:nvPr/>
          </p:nvSpPr>
          <p:spPr>
            <a:xfrm>
              <a:off x="7201592" y="2402418"/>
              <a:ext cx="4454100" cy="153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</a:rPr>
                <a:t>High Feature Cardinality</a:t>
              </a:r>
              <a:endParaRPr sz="1800">
                <a:solidFill>
                  <a:schemeClr val="dk1"/>
                </a:solidFill>
              </a:endParaRPr>
            </a:p>
            <a:p>
              <a:pPr indent="0" lvl="0" marL="45720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</a:endParaRPr>
            </a:p>
          </p:txBody>
        </p:sp>
      </p:grpSp>
      <p:pic>
        <p:nvPicPr>
          <p:cNvPr id="362" name="Google Shape;362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20125" y="4232250"/>
            <a:ext cx="375750" cy="33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20125" y="3638950"/>
            <a:ext cx="375750" cy="333350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49"/>
          <p:cNvSpPr txBox="1"/>
          <p:nvPr/>
        </p:nvSpPr>
        <p:spPr>
          <a:xfrm>
            <a:off x="7541275" y="3565925"/>
            <a:ext cx="3891300" cy="4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>
                <a:solidFill>
                  <a:schemeClr val="dk1"/>
                </a:solidFill>
              </a:rPr>
              <a:t>Original Mean Cardinality = 264.5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365" name="Google Shape;365;p49"/>
          <p:cNvSpPr txBox="1"/>
          <p:nvPr/>
        </p:nvSpPr>
        <p:spPr>
          <a:xfrm>
            <a:off x="7541275" y="4159238"/>
            <a:ext cx="4331100" cy="4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>
                <a:solidFill>
                  <a:schemeClr val="dk1"/>
                </a:solidFill>
              </a:rPr>
              <a:t>Processed Mean Cardinality = 113.0</a:t>
            </a:r>
            <a:endParaRPr sz="2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66" name="Google Shape;366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6450" y="2473050"/>
            <a:ext cx="6479350" cy="3434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디자인 사용자 지정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1_디자인 사용자 지정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